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4" r:id="rId2"/>
    <p:sldId id="426" r:id="rId3"/>
    <p:sldId id="428" r:id="rId4"/>
    <p:sldId id="429" r:id="rId5"/>
    <p:sldId id="430" r:id="rId6"/>
    <p:sldId id="431" r:id="rId7"/>
    <p:sldId id="432" r:id="rId8"/>
    <p:sldId id="433" r:id="rId9"/>
    <p:sldId id="435" r:id="rId10"/>
    <p:sldId id="434" r:id="rId11"/>
    <p:sldId id="441" r:id="rId12"/>
    <p:sldId id="436" r:id="rId13"/>
    <p:sldId id="437" r:id="rId14"/>
    <p:sldId id="438" r:id="rId15"/>
    <p:sldId id="440" r:id="rId16"/>
    <p:sldId id="439" r:id="rId17"/>
    <p:sldId id="442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5" r:id="rId30"/>
    <p:sldId id="454" r:id="rId31"/>
    <p:sldId id="457" r:id="rId32"/>
    <p:sldId id="458" r:id="rId33"/>
    <p:sldId id="456" r:id="rId34"/>
    <p:sldId id="459" r:id="rId35"/>
    <p:sldId id="460" r:id="rId36"/>
    <p:sldId id="461" r:id="rId37"/>
    <p:sldId id="466" r:id="rId38"/>
    <p:sldId id="462" r:id="rId39"/>
    <p:sldId id="463" r:id="rId40"/>
    <p:sldId id="464" r:id="rId41"/>
    <p:sldId id="465" r:id="rId42"/>
    <p:sldId id="467" r:id="rId43"/>
    <p:sldId id="468" r:id="rId44"/>
    <p:sldId id="469" r:id="rId45"/>
    <p:sldId id="470" r:id="rId46"/>
    <p:sldId id="471" r:id="rId47"/>
    <p:sldId id="473" r:id="rId48"/>
    <p:sldId id="474" r:id="rId49"/>
    <p:sldId id="475" r:id="rId50"/>
    <p:sldId id="476" r:id="rId51"/>
    <p:sldId id="477" r:id="rId52"/>
    <p:sldId id="478" r:id="rId53"/>
    <p:sldId id="479" r:id="rId54"/>
    <p:sldId id="480" r:id="rId55"/>
    <p:sldId id="481" r:id="rId56"/>
    <p:sldId id="482" r:id="rId57"/>
    <p:sldId id="483" r:id="rId58"/>
    <p:sldId id="484" r:id="rId59"/>
    <p:sldId id="485" r:id="rId60"/>
    <p:sldId id="486" r:id="rId61"/>
    <p:sldId id="487" r:id="rId62"/>
    <p:sldId id="488" r:id="rId63"/>
    <p:sldId id="489" r:id="rId64"/>
    <p:sldId id="490" r:id="rId65"/>
    <p:sldId id="491" r:id="rId66"/>
    <p:sldId id="492" r:id="rId67"/>
    <p:sldId id="493" r:id="rId68"/>
    <p:sldId id="494" r:id="rId69"/>
    <p:sldId id="495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51021A-3BA2-4081-B52D-54D3A768255E}" v="461" dt="2024-01-04T05:42:03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F7C42845-B302-485A-B6A4-5E2A958DBEF1}"/>
    <pc:docChg chg="undo custSel addSld delSld modSld sldOrd">
      <pc:chgData name="범수 김" userId="863329ffd88cf9fc" providerId="LiveId" clId="{F7C42845-B302-485A-B6A4-5E2A958DBEF1}" dt="2024-01-02T02:24:26.522" v="2653" actId="1076"/>
      <pc:docMkLst>
        <pc:docMk/>
      </pc:docMkLst>
      <pc:sldChg chg="delSp new del mod">
        <pc:chgData name="범수 김" userId="863329ffd88cf9fc" providerId="LiveId" clId="{F7C42845-B302-485A-B6A4-5E2A958DBEF1}" dt="2024-01-02T01:57:11.570" v="5" actId="47"/>
        <pc:sldMkLst>
          <pc:docMk/>
          <pc:sldMk cId="2362721649" sldId="256"/>
        </pc:sldMkLst>
        <pc:spChg chg="del">
          <ac:chgData name="범수 김" userId="863329ffd88cf9fc" providerId="LiveId" clId="{F7C42845-B302-485A-B6A4-5E2A958DBEF1}" dt="2024-01-02T01:57:04.200" v="1" actId="478"/>
          <ac:spMkLst>
            <pc:docMk/>
            <pc:sldMk cId="2362721649" sldId="256"/>
            <ac:spMk id="2" creationId="{72C55243-D2F7-9315-2BEF-3D504562F434}"/>
          </ac:spMkLst>
        </pc:spChg>
        <pc:spChg chg="del">
          <ac:chgData name="범수 김" userId="863329ffd88cf9fc" providerId="LiveId" clId="{F7C42845-B302-485A-B6A4-5E2A958DBEF1}" dt="2024-01-02T01:57:05.478" v="2" actId="478"/>
          <ac:spMkLst>
            <pc:docMk/>
            <pc:sldMk cId="2362721649" sldId="256"/>
            <ac:spMk id="3" creationId="{34DDD457-5628-E6C7-F8D1-AA0EEF60BDF0}"/>
          </ac:spMkLst>
        </pc:spChg>
      </pc:sldChg>
      <pc:sldChg chg="add">
        <pc:chgData name="범수 김" userId="863329ffd88cf9fc" providerId="LiveId" clId="{F7C42845-B302-485A-B6A4-5E2A958DBEF1}" dt="2024-01-02T01:57:07.794" v="3"/>
        <pc:sldMkLst>
          <pc:docMk/>
          <pc:sldMk cId="1869551119" sldId="424"/>
        </pc:sldMkLst>
      </pc:sldChg>
      <pc:sldChg chg="modSp add mod">
        <pc:chgData name="범수 김" userId="863329ffd88cf9fc" providerId="LiveId" clId="{F7C42845-B302-485A-B6A4-5E2A958DBEF1}" dt="2024-01-02T01:59:17.724" v="193" actId="12789"/>
        <pc:sldMkLst>
          <pc:docMk/>
          <pc:sldMk cId="2895922620" sldId="425"/>
        </pc:sldMkLst>
        <pc:spChg chg="mod">
          <ac:chgData name="범수 김" userId="863329ffd88cf9fc" providerId="LiveId" clId="{F7C42845-B302-485A-B6A4-5E2A958DBEF1}" dt="2024-01-02T01:59:17.724" v="193" actId="12789"/>
          <ac:spMkLst>
            <pc:docMk/>
            <pc:sldMk cId="2895922620" sldId="425"/>
            <ac:spMk id="5" creationId="{A389414F-66B7-1262-7F78-D45BD7660CF6}"/>
          </ac:spMkLst>
        </pc:spChg>
      </pc:sldChg>
      <pc:sldChg chg="modSp add mod ord">
        <pc:chgData name="범수 김" userId="863329ffd88cf9fc" providerId="LiveId" clId="{F7C42845-B302-485A-B6A4-5E2A958DBEF1}" dt="2024-01-02T01:57:55.371" v="58" actId="12789"/>
        <pc:sldMkLst>
          <pc:docMk/>
          <pc:sldMk cId="1088900546" sldId="426"/>
        </pc:sldMkLst>
        <pc:spChg chg="mod">
          <ac:chgData name="범수 김" userId="863329ffd88cf9fc" providerId="LiveId" clId="{F7C42845-B302-485A-B6A4-5E2A958DBEF1}" dt="2024-01-02T01:57:55.371" v="58" actId="12789"/>
          <ac:spMkLst>
            <pc:docMk/>
            <pc:sldMk cId="1088900546" sldId="42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F7C42845-B302-485A-B6A4-5E2A958DBEF1}" dt="2024-01-02T02:20:49.258" v="2355" actId="122"/>
        <pc:sldMkLst>
          <pc:docMk/>
          <pc:sldMk cId="922684083" sldId="427"/>
        </pc:sldMkLst>
        <pc:spChg chg="mod">
          <ac:chgData name="범수 김" userId="863329ffd88cf9fc" providerId="LiveId" clId="{F7C42845-B302-485A-B6A4-5E2A958DBEF1}" dt="2024-01-02T02:20:49.258" v="2355" actId="122"/>
          <ac:spMkLst>
            <pc:docMk/>
            <pc:sldMk cId="922684083" sldId="427"/>
            <ac:spMk id="5" creationId="{A389414F-66B7-1262-7F78-D45BD7660CF6}"/>
          </ac:spMkLst>
        </pc:spChg>
        <pc:picChg chg="add del">
          <ac:chgData name="범수 김" userId="863329ffd88cf9fc" providerId="LiveId" clId="{F7C42845-B302-485A-B6A4-5E2A958DBEF1}" dt="2024-01-02T02:09:15.210" v="1270" actId="21"/>
          <ac:picMkLst>
            <pc:docMk/>
            <pc:sldMk cId="922684083" sldId="427"/>
            <ac:picMk id="3" creationId="{0A393345-21C7-F37D-B346-730D8BAAC773}"/>
          </ac:picMkLst>
        </pc:picChg>
      </pc:sldChg>
      <pc:sldChg chg="addSp modSp add mod">
        <pc:chgData name="범수 김" userId="863329ffd88cf9fc" providerId="LiveId" clId="{F7C42845-B302-485A-B6A4-5E2A958DBEF1}" dt="2024-01-02T01:58:53.347" v="176" actId="1076"/>
        <pc:sldMkLst>
          <pc:docMk/>
          <pc:sldMk cId="1635143875" sldId="428"/>
        </pc:sldMkLst>
        <pc:spChg chg="add mod">
          <ac:chgData name="범수 김" userId="863329ffd88cf9fc" providerId="LiveId" clId="{F7C42845-B302-485A-B6A4-5E2A958DBEF1}" dt="2024-01-02T01:58:53.347" v="176" actId="1076"/>
          <ac:spMkLst>
            <pc:docMk/>
            <pc:sldMk cId="1635143875" sldId="428"/>
            <ac:spMk id="2" creationId="{9620739A-14AC-7F59-8BA5-78A9999057B4}"/>
          </ac:spMkLst>
        </pc:spChg>
        <pc:spChg chg="mod">
          <ac:chgData name="범수 김" userId="863329ffd88cf9fc" providerId="LiveId" clId="{F7C42845-B302-485A-B6A4-5E2A958DBEF1}" dt="2024-01-02T01:58:04.366" v="64" actId="1076"/>
          <ac:spMkLst>
            <pc:docMk/>
            <pc:sldMk cId="1635143875" sldId="42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6:04.969" v="999" actId="208"/>
        <pc:sldMkLst>
          <pc:docMk/>
          <pc:sldMk cId="936893803" sldId="429"/>
        </pc:sldMkLst>
        <pc:spChg chg="add mod">
          <ac:chgData name="범수 김" userId="863329ffd88cf9fc" providerId="LiveId" clId="{F7C42845-B302-485A-B6A4-5E2A958DBEF1}" dt="2024-01-02T02:06:04.969" v="999" actId="208"/>
          <ac:spMkLst>
            <pc:docMk/>
            <pc:sldMk cId="936893803" sldId="429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1:59:11.962" v="190" actId="20577"/>
          <ac:spMkLst>
            <pc:docMk/>
            <pc:sldMk cId="936893803" sldId="42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9:11.403" v="1269" actId="208"/>
        <pc:sldMkLst>
          <pc:docMk/>
          <pc:sldMk cId="3698589194" sldId="430"/>
        </pc:sldMkLst>
        <pc:spChg chg="mod">
          <ac:chgData name="범수 김" userId="863329ffd88cf9fc" providerId="LiveId" clId="{F7C42845-B302-485A-B6A4-5E2A958DBEF1}" dt="2024-01-02T02:06:20.556" v="1048" actId="20577"/>
          <ac:spMkLst>
            <pc:docMk/>
            <pc:sldMk cId="3698589194" sldId="430"/>
            <ac:spMk id="2" creationId="{B3CAD132-A6C6-3F29-50AC-E6C7B79914A4}"/>
          </ac:spMkLst>
        </pc:spChg>
        <pc:spChg chg="add mod">
          <ac:chgData name="범수 김" userId="863329ffd88cf9fc" providerId="LiveId" clId="{F7C42845-B302-485A-B6A4-5E2A958DBEF1}" dt="2024-01-02T02:07:16.947" v="1058" actId="164"/>
          <ac:spMkLst>
            <pc:docMk/>
            <pc:sldMk cId="3698589194" sldId="430"/>
            <ac:spMk id="6" creationId="{B1677FD1-FED2-4E1C-E0B8-9D455AD47436}"/>
          </ac:spMkLst>
        </pc:spChg>
        <pc:spChg chg="add mod">
          <ac:chgData name="범수 김" userId="863329ffd88cf9fc" providerId="LiveId" clId="{F7C42845-B302-485A-B6A4-5E2A958DBEF1}" dt="2024-01-02T02:09:11.403" v="1269" actId="208"/>
          <ac:spMkLst>
            <pc:docMk/>
            <pc:sldMk cId="3698589194" sldId="430"/>
            <ac:spMk id="8" creationId="{5E92BED3-D265-8B14-EAEC-C67569F1CFFC}"/>
          </ac:spMkLst>
        </pc:spChg>
        <pc:grpChg chg="add mod">
          <ac:chgData name="범수 김" userId="863329ffd88cf9fc" providerId="LiveId" clId="{F7C42845-B302-485A-B6A4-5E2A958DBEF1}" dt="2024-01-02T02:07:19.323" v="1060" actId="1076"/>
          <ac:grpSpMkLst>
            <pc:docMk/>
            <pc:sldMk cId="3698589194" sldId="430"/>
            <ac:grpSpMk id="7" creationId="{120DF8EE-C5F8-7035-1E57-5B1A7A190536}"/>
          </ac:grpSpMkLst>
        </pc:grpChg>
        <pc:picChg chg="add mod">
          <ac:chgData name="범수 김" userId="863329ffd88cf9fc" providerId="LiveId" clId="{F7C42845-B302-485A-B6A4-5E2A958DBEF1}" dt="2024-01-02T02:07:16.947" v="1058" actId="164"/>
          <ac:picMkLst>
            <pc:docMk/>
            <pc:sldMk cId="3698589194" sldId="430"/>
            <ac:picMk id="4" creationId="{0B4E9265-5324-2474-CDA2-7E18BF08E626}"/>
          </ac:picMkLst>
        </pc:picChg>
      </pc:sldChg>
      <pc:sldChg chg="addSp delSp modSp add mod">
        <pc:chgData name="범수 김" userId="863329ffd88cf9fc" providerId="LiveId" clId="{F7C42845-B302-485A-B6A4-5E2A958DBEF1}" dt="2024-01-02T02:16:59.517" v="2330" actId="20577"/>
        <pc:sldMkLst>
          <pc:docMk/>
          <pc:sldMk cId="3560009651" sldId="431"/>
        </pc:sldMkLst>
        <pc:spChg chg="del mod">
          <ac:chgData name="범수 김" userId="863329ffd88cf9fc" providerId="LiveId" clId="{F7C42845-B302-485A-B6A4-5E2A958DBEF1}" dt="2024-01-02T02:09:35.477" v="1278" actId="478"/>
          <ac:spMkLst>
            <pc:docMk/>
            <pc:sldMk cId="3560009651" sldId="431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2:16:59.517" v="2330" actId="20577"/>
          <ac:spMkLst>
            <pc:docMk/>
            <pc:sldMk cId="3560009651" sldId="431"/>
            <ac:spMk id="8" creationId="{5E92BED3-D265-8B14-EAEC-C67569F1CFFC}"/>
          </ac:spMkLst>
        </pc:spChg>
        <pc:spChg chg="add mod">
          <ac:chgData name="범수 김" userId="863329ffd88cf9fc" providerId="LiveId" clId="{F7C42845-B302-485A-B6A4-5E2A958DBEF1}" dt="2024-01-02T02:09:32.855" v="1276" actId="164"/>
          <ac:spMkLst>
            <pc:docMk/>
            <pc:sldMk cId="3560009651" sldId="431"/>
            <ac:spMk id="9" creationId="{86522980-B512-786D-EAEB-3196F247EACE}"/>
          </ac:spMkLst>
        </pc:spChg>
        <pc:grpChg chg="del">
          <ac:chgData name="범수 김" userId="863329ffd88cf9fc" providerId="LiveId" clId="{F7C42845-B302-485A-B6A4-5E2A958DBEF1}" dt="2024-01-02T02:09:03.951" v="1267" actId="478"/>
          <ac:grpSpMkLst>
            <pc:docMk/>
            <pc:sldMk cId="3560009651" sldId="431"/>
            <ac:grpSpMk id="7" creationId="{120DF8EE-C5F8-7035-1E57-5B1A7A190536}"/>
          </ac:grpSpMkLst>
        </pc:grpChg>
        <pc:grpChg chg="add mod">
          <ac:chgData name="범수 김" userId="863329ffd88cf9fc" providerId="LiveId" clId="{F7C42845-B302-485A-B6A4-5E2A958DBEF1}" dt="2024-01-02T02:09:37.210" v="1279" actId="1076"/>
          <ac:grpSpMkLst>
            <pc:docMk/>
            <pc:sldMk cId="3560009651" sldId="431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09:32.855" v="1276" actId="164"/>
          <ac:picMkLst>
            <pc:docMk/>
            <pc:sldMk cId="3560009651" sldId="431"/>
            <ac:picMk id="3" creationId="{FB3F28F2-305B-23C4-242F-B8476497BE91}"/>
          </ac:picMkLst>
        </pc:picChg>
      </pc:sldChg>
      <pc:sldChg chg="addSp delSp modSp add mod">
        <pc:chgData name="범수 김" userId="863329ffd88cf9fc" providerId="LiveId" clId="{F7C42845-B302-485A-B6A4-5E2A958DBEF1}" dt="2024-01-02T02:14:05.792" v="2237" actId="1076"/>
        <pc:sldMkLst>
          <pc:docMk/>
          <pc:sldMk cId="2243129919" sldId="432"/>
        </pc:sldMkLst>
        <pc:spChg chg="add mod">
          <ac:chgData name="범수 김" userId="863329ffd88cf9fc" providerId="LiveId" clId="{F7C42845-B302-485A-B6A4-5E2A958DBEF1}" dt="2024-01-02T02:12:26.337" v="1762" actId="14100"/>
          <ac:spMkLst>
            <pc:docMk/>
            <pc:sldMk cId="2243129919" sldId="432"/>
            <ac:spMk id="6" creationId="{A55998E7-3EAA-1637-5927-8079D7F4F94A}"/>
          </ac:spMkLst>
        </pc:spChg>
        <pc:spChg chg="mod">
          <ac:chgData name="범수 김" userId="863329ffd88cf9fc" providerId="LiveId" clId="{F7C42845-B302-485A-B6A4-5E2A958DBEF1}" dt="2024-01-02T02:14:05.792" v="2237" actId="1076"/>
          <ac:spMkLst>
            <pc:docMk/>
            <pc:sldMk cId="2243129919" sldId="432"/>
            <ac:spMk id="8" creationId="{5E92BED3-D265-8B14-EAEC-C67569F1CFFC}"/>
          </ac:spMkLst>
        </pc:spChg>
        <pc:grpChg chg="del">
          <ac:chgData name="범수 김" userId="863329ffd88cf9fc" providerId="LiveId" clId="{F7C42845-B302-485A-B6A4-5E2A958DBEF1}" dt="2024-01-02T02:12:10.389" v="1757" actId="478"/>
          <ac:grpSpMkLst>
            <pc:docMk/>
            <pc:sldMk cId="2243129919" sldId="432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12:14.646" v="1759" actId="1076"/>
          <ac:picMkLst>
            <pc:docMk/>
            <pc:sldMk cId="2243129919" sldId="432"/>
            <ac:picMk id="4" creationId="{1E7EBF93-6ADE-A5C4-9543-EAA976F0D889}"/>
          </ac:picMkLst>
        </pc:picChg>
      </pc:sldChg>
      <pc:sldChg chg="modSp add mod ord">
        <pc:chgData name="범수 김" userId="863329ffd88cf9fc" providerId="LiveId" clId="{F7C42845-B302-485A-B6A4-5E2A958DBEF1}" dt="2024-01-02T02:21:20.212" v="2403"/>
        <pc:sldMkLst>
          <pc:docMk/>
          <pc:sldMk cId="2486659378" sldId="433"/>
        </pc:sldMkLst>
        <pc:spChg chg="mod">
          <ac:chgData name="범수 김" userId="863329ffd88cf9fc" providerId="LiveId" clId="{F7C42845-B302-485A-B6A4-5E2A958DBEF1}" dt="2024-01-02T02:21:19.090" v="2401"/>
          <ac:spMkLst>
            <pc:docMk/>
            <pc:sldMk cId="2486659378" sldId="43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24:26.522" v="2653" actId="1076"/>
        <pc:sldMkLst>
          <pc:docMk/>
          <pc:sldMk cId="1593754711" sldId="434"/>
        </pc:sldMkLst>
        <pc:spChg chg="add mod">
          <ac:chgData name="범수 김" userId="863329ffd88cf9fc" providerId="LiveId" clId="{F7C42845-B302-485A-B6A4-5E2A958DBEF1}" dt="2024-01-02T02:24:26.522" v="2653" actId="1076"/>
          <ac:spMkLst>
            <pc:docMk/>
            <pc:sldMk cId="1593754711" sldId="434"/>
            <ac:spMk id="2" creationId="{F0CDA257-A704-A1AE-98CA-4BB4CB8C2355}"/>
          </ac:spMkLst>
        </pc:spChg>
        <pc:spChg chg="mod">
          <ac:chgData name="범수 김" userId="863329ffd88cf9fc" providerId="LiveId" clId="{F7C42845-B302-485A-B6A4-5E2A958DBEF1}" dt="2024-01-02T02:21:51.294" v="2411" actId="1076"/>
          <ac:spMkLst>
            <pc:docMk/>
            <pc:sldMk cId="1593754711" sldId="434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4C51021A-3BA2-4081-B52D-54D3A768255E}"/>
    <pc:docChg chg="undo redo custSel addSld delSld modSld sldOrd">
      <pc:chgData name="범수 김" userId="863329ffd88cf9fc" providerId="LiveId" clId="{4C51021A-3BA2-4081-B52D-54D3A768255E}" dt="2024-01-04T05:42:03.070" v="18865"/>
      <pc:docMkLst>
        <pc:docMk/>
      </pc:docMkLst>
      <pc:sldChg chg="modSp mod">
        <pc:chgData name="범수 김" userId="863329ffd88cf9fc" providerId="LiveId" clId="{4C51021A-3BA2-4081-B52D-54D3A768255E}" dt="2024-01-02T10:45:47.263" v="75" actId="20577"/>
        <pc:sldMkLst>
          <pc:docMk/>
          <pc:sldMk cId="1635143875" sldId="428"/>
        </pc:sldMkLst>
        <pc:spChg chg="mod">
          <ac:chgData name="범수 김" userId="863329ffd88cf9fc" providerId="LiveId" clId="{4C51021A-3BA2-4081-B52D-54D3A768255E}" dt="2024-01-02T10:45:47.263" v="75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add mod">
        <pc:chgData name="범수 김" userId="863329ffd88cf9fc" providerId="LiveId" clId="{4C51021A-3BA2-4081-B52D-54D3A768255E}" dt="2024-01-02T10:58:10.801" v="176" actId="12789"/>
        <pc:sldMkLst>
          <pc:docMk/>
          <pc:sldMk cId="953474297" sldId="429"/>
        </pc:sldMkLst>
        <pc:spChg chg="mod">
          <ac:chgData name="범수 김" userId="863329ffd88cf9fc" providerId="LiveId" clId="{4C51021A-3BA2-4081-B52D-54D3A768255E}" dt="2024-01-02T10:58:10.801" v="176" actId="12789"/>
          <ac:spMkLst>
            <pc:docMk/>
            <pc:sldMk cId="953474297" sldId="429"/>
            <ac:spMk id="5" creationId="{A389414F-66B7-1262-7F78-D45BD7660CF6}"/>
          </ac:spMkLst>
        </pc:spChg>
      </pc:sldChg>
      <pc:sldChg chg="del">
        <pc:chgData name="범수 김" userId="863329ffd88cf9fc" providerId="LiveId" clId="{4C51021A-3BA2-4081-B52D-54D3A768255E}" dt="2024-01-02T10:45:50.633" v="76" actId="47"/>
        <pc:sldMkLst>
          <pc:docMk/>
          <pc:sldMk cId="3481581897" sldId="429"/>
        </pc:sldMkLst>
      </pc:sldChg>
      <pc:sldChg chg="del">
        <pc:chgData name="범수 김" userId="863329ffd88cf9fc" providerId="LiveId" clId="{4C51021A-3BA2-4081-B52D-54D3A768255E}" dt="2024-01-02T10:45:52.666" v="79" actId="47"/>
        <pc:sldMkLst>
          <pc:docMk/>
          <pc:sldMk cId="1504750565" sldId="430"/>
        </pc:sldMkLst>
      </pc:sldChg>
      <pc:sldChg chg="addSp delSp modSp add mod">
        <pc:chgData name="범수 김" userId="863329ffd88cf9fc" providerId="LiveId" clId="{4C51021A-3BA2-4081-B52D-54D3A768255E}" dt="2024-01-02T14:50:00.472" v="11461" actId="20577"/>
        <pc:sldMkLst>
          <pc:docMk/>
          <pc:sldMk cId="4235959864" sldId="430"/>
        </pc:sldMkLst>
        <pc:spChg chg="add mod">
          <ac:chgData name="범수 김" userId="863329ffd88cf9fc" providerId="LiveId" clId="{4C51021A-3BA2-4081-B52D-54D3A768255E}" dt="2024-01-02T14:50:00.472" v="11461" actId="20577"/>
          <ac:spMkLst>
            <pc:docMk/>
            <pc:sldMk cId="4235959864" sldId="430"/>
            <ac:spMk id="2" creationId="{43DFBEBA-611E-D2D3-E6A5-872800D38305}"/>
          </ac:spMkLst>
        </pc:spChg>
        <pc:spChg chg="mod">
          <ac:chgData name="범수 김" userId="863329ffd88cf9fc" providerId="LiveId" clId="{4C51021A-3BA2-4081-B52D-54D3A768255E}" dt="2024-01-02T10:58:17.057" v="183" actId="1076"/>
          <ac:spMkLst>
            <pc:docMk/>
            <pc:sldMk cId="4235959864" sldId="430"/>
            <ac:spMk id="5" creationId="{A389414F-66B7-1262-7F78-D45BD7660CF6}"/>
          </ac:spMkLst>
        </pc:spChg>
        <pc:picChg chg="add del mod">
          <ac:chgData name="범수 김" userId="863329ffd88cf9fc" providerId="LiveId" clId="{4C51021A-3BA2-4081-B52D-54D3A768255E}" dt="2024-01-02T14:49:50.294" v="11420" actId="478"/>
          <ac:picMkLst>
            <pc:docMk/>
            <pc:sldMk cId="4235959864" sldId="430"/>
            <ac:picMk id="4" creationId="{6076EC11-3F97-D11E-AAD1-18B078288696}"/>
          </ac:picMkLst>
        </pc:picChg>
      </pc:sldChg>
      <pc:sldChg chg="modSp add mod ord">
        <pc:chgData name="범수 김" userId="863329ffd88cf9fc" providerId="LiveId" clId="{4C51021A-3BA2-4081-B52D-54D3A768255E}" dt="2024-01-02T11:01:30.336" v="1064" actId="12789"/>
        <pc:sldMkLst>
          <pc:docMk/>
          <pc:sldMk cId="489043798" sldId="431"/>
        </pc:sldMkLst>
        <pc:spChg chg="mod">
          <ac:chgData name="범수 김" userId="863329ffd88cf9fc" providerId="LiveId" clId="{4C51021A-3BA2-4081-B52D-54D3A768255E}" dt="2024-01-02T11:01:30.336" v="1064" actId="12789"/>
          <ac:spMkLst>
            <pc:docMk/>
            <pc:sldMk cId="489043798" sldId="431"/>
            <ac:spMk id="5" creationId="{A389414F-66B7-1262-7F78-D45BD7660CF6}"/>
          </ac:spMkLst>
        </pc:spChg>
      </pc:sldChg>
      <pc:sldChg chg="del">
        <pc:chgData name="범수 김" userId="863329ffd88cf9fc" providerId="LiveId" clId="{4C51021A-3BA2-4081-B52D-54D3A768255E}" dt="2024-01-02T10:45:51.326" v="77" actId="47"/>
        <pc:sldMkLst>
          <pc:docMk/>
          <pc:sldMk cId="2170771326" sldId="432"/>
        </pc:sldMkLst>
      </pc:sldChg>
      <pc:sldChg chg="addSp modSp add mod">
        <pc:chgData name="범수 김" userId="863329ffd88cf9fc" providerId="LiveId" clId="{4C51021A-3BA2-4081-B52D-54D3A768255E}" dt="2024-01-02T14:50:31.634" v="11483" actId="20577"/>
        <pc:sldMkLst>
          <pc:docMk/>
          <pc:sldMk cId="3913232072" sldId="432"/>
        </pc:sldMkLst>
        <pc:spChg chg="add mod">
          <ac:chgData name="범수 김" userId="863329ffd88cf9fc" providerId="LiveId" clId="{4C51021A-3BA2-4081-B52D-54D3A768255E}" dt="2024-01-02T14:50:31.634" v="11483" actId="20577"/>
          <ac:spMkLst>
            <pc:docMk/>
            <pc:sldMk cId="3913232072" sldId="432"/>
            <ac:spMk id="4" creationId="{0DE8A9CA-2003-8C70-6CB8-B64152E3E2A8}"/>
          </ac:spMkLst>
        </pc:spChg>
        <pc:spChg chg="mod">
          <ac:chgData name="범수 김" userId="863329ffd88cf9fc" providerId="LiveId" clId="{4C51021A-3BA2-4081-B52D-54D3A768255E}" dt="2024-01-02T11:01:35.174" v="1071" actId="1076"/>
          <ac:spMkLst>
            <pc:docMk/>
            <pc:sldMk cId="3913232072" sldId="432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2T11:01:44.031" v="1075" actId="1076"/>
          <ac:picMkLst>
            <pc:docMk/>
            <pc:sldMk cId="3913232072" sldId="432"/>
            <ac:picMk id="3" creationId="{E5F9B319-9D09-36DE-A083-8211B0DA656F}"/>
          </ac:picMkLst>
        </pc:picChg>
      </pc:sldChg>
      <pc:sldChg chg="modSp add mod">
        <pc:chgData name="범수 김" userId="863329ffd88cf9fc" providerId="LiveId" clId="{4C51021A-3BA2-4081-B52D-54D3A768255E}" dt="2024-01-02T11:22:38.039" v="3586" actId="20577"/>
        <pc:sldMkLst>
          <pc:docMk/>
          <pc:sldMk cId="489200242" sldId="433"/>
        </pc:sldMkLst>
        <pc:spChg chg="mod">
          <ac:chgData name="범수 김" userId="863329ffd88cf9fc" providerId="LiveId" clId="{4C51021A-3BA2-4081-B52D-54D3A768255E}" dt="2024-01-02T11:22:38.039" v="3586" actId="20577"/>
          <ac:spMkLst>
            <pc:docMk/>
            <pc:sldMk cId="489200242" sldId="433"/>
            <ac:spMk id="5" creationId="{A389414F-66B7-1262-7F78-D45BD7660CF6}"/>
          </ac:spMkLst>
        </pc:spChg>
      </pc:sldChg>
      <pc:sldChg chg="del">
        <pc:chgData name="범수 김" userId="863329ffd88cf9fc" providerId="LiveId" clId="{4C51021A-3BA2-4081-B52D-54D3A768255E}" dt="2024-01-02T10:45:51.800" v="78" actId="47"/>
        <pc:sldMkLst>
          <pc:docMk/>
          <pc:sldMk cId="2222312291" sldId="433"/>
        </pc:sldMkLst>
      </pc:sldChg>
      <pc:sldChg chg="addSp delSp modSp add mod">
        <pc:chgData name="범수 김" userId="863329ffd88cf9fc" providerId="LiveId" clId="{4C51021A-3BA2-4081-B52D-54D3A768255E}" dt="2024-01-02T11:22:46.946" v="3600" actId="20577"/>
        <pc:sldMkLst>
          <pc:docMk/>
          <pc:sldMk cId="1230514127" sldId="434"/>
        </pc:sldMkLst>
        <pc:spChg chg="add mod">
          <ac:chgData name="범수 김" userId="863329ffd88cf9fc" providerId="LiveId" clId="{4C51021A-3BA2-4081-B52D-54D3A768255E}" dt="2024-01-02T11:20:45.529" v="3457" actId="113"/>
          <ac:spMkLst>
            <pc:docMk/>
            <pc:sldMk cId="1230514127" sldId="434"/>
            <ac:spMk id="2" creationId="{44D47F99-6F73-4CDF-8FE9-FF54B37381EB}"/>
          </ac:spMkLst>
        </pc:spChg>
        <pc:spChg chg="mod">
          <ac:chgData name="범수 김" userId="863329ffd88cf9fc" providerId="LiveId" clId="{4C51021A-3BA2-4081-B52D-54D3A768255E}" dt="2024-01-02T11:22:46.946" v="3600" actId="20577"/>
          <ac:spMkLst>
            <pc:docMk/>
            <pc:sldMk cId="1230514127" sldId="434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1:12:12.540" v="2310" actId="571"/>
          <ac:spMkLst>
            <pc:docMk/>
            <pc:sldMk cId="1230514127" sldId="434"/>
            <ac:spMk id="6" creationId="{4424F8A2-EDF6-9CE9-43C3-44C05A61D2C4}"/>
          </ac:spMkLst>
        </pc:spChg>
        <pc:spChg chg="add mod">
          <ac:chgData name="범수 김" userId="863329ffd88cf9fc" providerId="LiveId" clId="{4C51021A-3BA2-4081-B52D-54D3A768255E}" dt="2024-01-02T11:12:12.540" v="2310" actId="571"/>
          <ac:spMkLst>
            <pc:docMk/>
            <pc:sldMk cId="1230514127" sldId="434"/>
            <ac:spMk id="9" creationId="{97D79C65-2910-7A94-5634-15D9A33F8E2F}"/>
          </ac:spMkLst>
        </pc:spChg>
        <pc:spChg chg="add mod">
          <ac:chgData name="범수 김" userId="863329ffd88cf9fc" providerId="LiveId" clId="{4C51021A-3BA2-4081-B52D-54D3A768255E}" dt="2024-01-02T11:12:18.645" v="2312" actId="14100"/>
          <ac:spMkLst>
            <pc:docMk/>
            <pc:sldMk cId="1230514127" sldId="434"/>
            <ac:spMk id="12" creationId="{DE4DDAAD-8A51-6DCB-9F13-0583604263F7}"/>
          </ac:spMkLst>
        </pc:spChg>
        <pc:grpChg chg="add mod">
          <ac:chgData name="범수 김" userId="863329ffd88cf9fc" providerId="LiveId" clId="{4C51021A-3BA2-4081-B52D-54D3A768255E}" dt="2024-01-02T11:12:12.540" v="2310" actId="571"/>
          <ac:grpSpMkLst>
            <pc:docMk/>
            <pc:sldMk cId="1230514127" sldId="434"/>
            <ac:grpSpMk id="10" creationId="{6E22ABE7-DAE1-95E9-83C8-328127F1EEF1}"/>
          </ac:grpSpMkLst>
        </pc:grpChg>
        <pc:grpChg chg="add del mod">
          <ac:chgData name="범수 김" userId="863329ffd88cf9fc" providerId="LiveId" clId="{4C51021A-3BA2-4081-B52D-54D3A768255E}" dt="2024-01-02T11:19:11.130" v="3126" actId="21"/>
          <ac:grpSpMkLst>
            <pc:docMk/>
            <pc:sldMk cId="1230514127" sldId="434"/>
            <ac:grpSpMk id="11" creationId="{AC1AA443-BA0A-6760-25D5-F90D722584C3}"/>
          </ac:grpSpMkLst>
        </pc:grpChg>
        <pc:picChg chg="add mod">
          <ac:chgData name="범수 김" userId="863329ffd88cf9fc" providerId="LiveId" clId="{4C51021A-3BA2-4081-B52D-54D3A768255E}" dt="2024-01-02T11:12:12.540" v="2310" actId="571"/>
          <ac:picMkLst>
            <pc:docMk/>
            <pc:sldMk cId="1230514127" sldId="434"/>
            <ac:picMk id="4" creationId="{EFA8D71B-A3A0-6483-DD7D-13BB238E2CB4}"/>
          </ac:picMkLst>
        </pc:picChg>
        <pc:picChg chg="add mod">
          <ac:chgData name="범수 김" userId="863329ffd88cf9fc" providerId="LiveId" clId="{4C51021A-3BA2-4081-B52D-54D3A768255E}" dt="2024-01-02T11:12:12.540" v="2310" actId="571"/>
          <ac:picMkLst>
            <pc:docMk/>
            <pc:sldMk cId="1230514127" sldId="434"/>
            <ac:picMk id="8" creationId="{FAA24A55-4133-0490-FB41-AA0CD0A91E2C}"/>
          </ac:picMkLst>
        </pc:picChg>
      </pc:sldChg>
      <pc:sldChg chg="addSp delSp modSp add mod ord">
        <pc:chgData name="범수 김" userId="863329ffd88cf9fc" providerId="LiveId" clId="{4C51021A-3BA2-4081-B52D-54D3A768255E}" dt="2024-01-02T11:22:41.861" v="3593" actId="20577"/>
        <pc:sldMkLst>
          <pc:docMk/>
          <pc:sldMk cId="2700144706" sldId="435"/>
        </pc:sldMkLst>
        <pc:spChg chg="mod">
          <ac:chgData name="범수 김" userId="863329ffd88cf9fc" providerId="LiveId" clId="{4C51021A-3BA2-4081-B52D-54D3A768255E}" dt="2024-01-02T11:21:42.129" v="3577" actId="403"/>
          <ac:spMkLst>
            <pc:docMk/>
            <pc:sldMk cId="2700144706" sldId="435"/>
            <ac:spMk id="2" creationId="{44D47F99-6F73-4CDF-8FE9-FF54B37381EB}"/>
          </ac:spMkLst>
        </pc:spChg>
        <pc:spChg chg="mod">
          <ac:chgData name="범수 김" userId="863329ffd88cf9fc" providerId="LiveId" clId="{4C51021A-3BA2-4081-B52D-54D3A768255E}" dt="2024-01-02T11:22:41.861" v="3593" actId="20577"/>
          <ac:spMkLst>
            <pc:docMk/>
            <pc:sldMk cId="2700144706" sldId="435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2T11:19:04.399" v="3121"/>
          <ac:spMkLst>
            <pc:docMk/>
            <pc:sldMk cId="2700144706" sldId="435"/>
            <ac:spMk id="13" creationId="{23854BD8-4E78-ED84-B1A7-CA14E5ECF268}"/>
          </ac:spMkLst>
        </pc:spChg>
        <pc:spChg chg="mod">
          <ac:chgData name="범수 김" userId="863329ffd88cf9fc" providerId="LiveId" clId="{4C51021A-3BA2-4081-B52D-54D3A768255E}" dt="2024-01-02T11:19:04.399" v="3121"/>
          <ac:spMkLst>
            <pc:docMk/>
            <pc:sldMk cId="2700144706" sldId="435"/>
            <ac:spMk id="16" creationId="{C8B00609-107B-DA11-E43A-B79250A86721}"/>
          </ac:spMkLst>
        </pc:spChg>
        <pc:spChg chg="mod">
          <ac:chgData name="범수 김" userId="863329ffd88cf9fc" providerId="LiveId" clId="{4C51021A-3BA2-4081-B52D-54D3A768255E}" dt="2024-01-02T11:19:04.399" v="3121"/>
          <ac:spMkLst>
            <pc:docMk/>
            <pc:sldMk cId="2700144706" sldId="435"/>
            <ac:spMk id="17" creationId="{756BD8A4-C619-DB44-B00E-A386FB2D66D8}"/>
          </ac:spMkLst>
        </pc:spChg>
        <pc:grpChg chg="add del mod">
          <ac:chgData name="범수 김" userId="863329ffd88cf9fc" providerId="LiveId" clId="{4C51021A-3BA2-4081-B52D-54D3A768255E}" dt="2024-01-02T11:19:10.206" v="3125"/>
          <ac:grpSpMkLst>
            <pc:docMk/>
            <pc:sldMk cId="2700144706" sldId="435"/>
            <ac:grpSpMk id="3" creationId="{6FEA1FB1-4198-FB55-6BF4-AA6EAD1C588F}"/>
          </ac:grpSpMkLst>
        </pc:grpChg>
        <pc:grpChg chg="del">
          <ac:chgData name="범수 김" userId="863329ffd88cf9fc" providerId="LiveId" clId="{4C51021A-3BA2-4081-B52D-54D3A768255E}" dt="2024-01-02T11:13:00.662" v="2348" actId="478"/>
          <ac:grpSpMkLst>
            <pc:docMk/>
            <pc:sldMk cId="2700144706" sldId="435"/>
            <ac:grpSpMk id="11" creationId="{AC1AA443-BA0A-6760-25D5-F90D722584C3}"/>
          </ac:grpSpMkLst>
        </pc:grpChg>
        <pc:grpChg chg="mod">
          <ac:chgData name="범수 김" userId="863329ffd88cf9fc" providerId="LiveId" clId="{4C51021A-3BA2-4081-B52D-54D3A768255E}" dt="2024-01-02T11:19:04.399" v="3121"/>
          <ac:grpSpMkLst>
            <pc:docMk/>
            <pc:sldMk cId="2700144706" sldId="435"/>
            <ac:grpSpMk id="14" creationId="{6D2AA30C-CEF9-41A9-EEA3-6741B7FA5ED8}"/>
          </ac:grpSpMkLst>
        </pc:grpChg>
        <pc:picChg chg="mod">
          <ac:chgData name="범수 김" userId="863329ffd88cf9fc" providerId="LiveId" clId="{4C51021A-3BA2-4081-B52D-54D3A768255E}" dt="2024-01-02T11:19:04.399" v="3121"/>
          <ac:picMkLst>
            <pc:docMk/>
            <pc:sldMk cId="2700144706" sldId="435"/>
            <ac:picMk id="7" creationId="{881E59D8-4A80-E6AD-A27D-EB35D40363D7}"/>
          </ac:picMkLst>
        </pc:picChg>
        <pc:picChg chg="mod">
          <ac:chgData name="범수 김" userId="863329ffd88cf9fc" providerId="LiveId" clId="{4C51021A-3BA2-4081-B52D-54D3A768255E}" dt="2024-01-02T11:19:04.399" v="3121"/>
          <ac:picMkLst>
            <pc:docMk/>
            <pc:sldMk cId="2700144706" sldId="435"/>
            <ac:picMk id="15" creationId="{D6977842-2989-463D-C6A9-96FC3F1EEEA9}"/>
          </ac:picMkLst>
        </pc:picChg>
        <pc:picChg chg="add mod">
          <ac:chgData name="범수 김" userId="863329ffd88cf9fc" providerId="LiveId" clId="{4C51021A-3BA2-4081-B52D-54D3A768255E}" dt="2024-01-02T11:22:27.862" v="3579" actId="1076"/>
          <ac:picMkLst>
            <pc:docMk/>
            <pc:sldMk cId="2700144706" sldId="435"/>
            <ac:picMk id="19" creationId="{6EE356E8-9FB0-408E-57FD-825F33A250C9}"/>
          </ac:picMkLst>
        </pc:picChg>
      </pc:sldChg>
      <pc:sldChg chg="modSp add mod">
        <pc:chgData name="범수 김" userId="863329ffd88cf9fc" providerId="LiveId" clId="{4C51021A-3BA2-4081-B52D-54D3A768255E}" dt="2024-01-02T11:23:15.700" v="3633" actId="20577"/>
        <pc:sldMkLst>
          <pc:docMk/>
          <pc:sldMk cId="2120157978" sldId="436"/>
        </pc:sldMkLst>
        <pc:spChg chg="mod">
          <ac:chgData name="범수 김" userId="863329ffd88cf9fc" providerId="LiveId" clId="{4C51021A-3BA2-4081-B52D-54D3A768255E}" dt="2024-01-02T11:23:15.700" v="3633" actId="20577"/>
          <ac:spMkLst>
            <pc:docMk/>
            <pc:sldMk cId="2120157978" sldId="43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3:59:13.153" v="3992" actId="1076"/>
        <pc:sldMkLst>
          <pc:docMk/>
          <pc:sldMk cId="4087370076" sldId="437"/>
        </pc:sldMkLst>
        <pc:spChg chg="add mod">
          <ac:chgData name="범수 김" userId="863329ffd88cf9fc" providerId="LiveId" clId="{4C51021A-3BA2-4081-B52D-54D3A768255E}" dt="2024-01-02T13:59:10.730" v="3991" actId="1076"/>
          <ac:spMkLst>
            <pc:docMk/>
            <pc:sldMk cId="4087370076" sldId="437"/>
            <ac:spMk id="2" creationId="{818BC0E1-8D10-6301-5B40-C18AECD2A8F0}"/>
          </ac:spMkLst>
        </pc:spChg>
        <pc:spChg chg="mod">
          <ac:chgData name="범수 김" userId="863329ffd88cf9fc" providerId="LiveId" clId="{4C51021A-3BA2-4081-B52D-54D3A768255E}" dt="2024-01-02T11:23:21.405" v="3639" actId="1076"/>
          <ac:spMkLst>
            <pc:docMk/>
            <pc:sldMk cId="4087370076" sldId="437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1:25:29.992" v="3894" actId="164"/>
          <ac:spMkLst>
            <pc:docMk/>
            <pc:sldMk cId="4087370076" sldId="437"/>
            <ac:spMk id="6" creationId="{AA6EF066-11B9-90B2-579F-D002EAEABADE}"/>
          </ac:spMkLst>
        </pc:spChg>
        <pc:grpChg chg="add mod">
          <ac:chgData name="범수 김" userId="863329ffd88cf9fc" providerId="LiveId" clId="{4C51021A-3BA2-4081-B52D-54D3A768255E}" dt="2024-01-02T13:59:13.153" v="3992" actId="1076"/>
          <ac:grpSpMkLst>
            <pc:docMk/>
            <pc:sldMk cId="4087370076" sldId="437"/>
            <ac:grpSpMk id="7" creationId="{8E32598F-AFE3-5848-49F1-F7EE97AEC92D}"/>
          </ac:grpSpMkLst>
        </pc:grpChg>
        <pc:picChg chg="add mod">
          <ac:chgData name="범수 김" userId="863329ffd88cf9fc" providerId="LiveId" clId="{4C51021A-3BA2-4081-B52D-54D3A768255E}" dt="2024-01-02T11:25:29.992" v="3894" actId="164"/>
          <ac:picMkLst>
            <pc:docMk/>
            <pc:sldMk cId="4087370076" sldId="437"/>
            <ac:picMk id="4" creationId="{E0385E10-B85D-29D6-1041-FB4C5035A7B0}"/>
          </ac:picMkLst>
        </pc:picChg>
      </pc:sldChg>
      <pc:sldChg chg="modSp add mod">
        <pc:chgData name="범수 김" userId="863329ffd88cf9fc" providerId="LiveId" clId="{4C51021A-3BA2-4081-B52D-54D3A768255E}" dt="2024-01-02T13:58:53.864" v="3983" actId="12789"/>
        <pc:sldMkLst>
          <pc:docMk/>
          <pc:sldMk cId="2332790415" sldId="438"/>
        </pc:sldMkLst>
        <pc:spChg chg="mod">
          <ac:chgData name="범수 김" userId="863329ffd88cf9fc" providerId="LiveId" clId="{4C51021A-3BA2-4081-B52D-54D3A768255E}" dt="2024-01-02T13:58:53.864" v="3983" actId="12789"/>
          <ac:spMkLst>
            <pc:docMk/>
            <pc:sldMk cId="2332790415" sldId="438"/>
            <ac:spMk id="5" creationId="{A389414F-66B7-1262-7F78-D45BD7660CF6}"/>
          </ac:spMkLst>
        </pc:spChg>
      </pc:sldChg>
      <pc:sldChg chg="addSp delSp modSp add mod ord">
        <pc:chgData name="범수 김" userId="863329ffd88cf9fc" providerId="LiveId" clId="{4C51021A-3BA2-4081-B52D-54D3A768255E}" dt="2024-01-02T14:04:49.734" v="4314" actId="208"/>
        <pc:sldMkLst>
          <pc:docMk/>
          <pc:sldMk cId="1369894659" sldId="439"/>
        </pc:sldMkLst>
        <pc:spChg chg="add mod">
          <ac:chgData name="범수 김" userId="863329ffd88cf9fc" providerId="LiveId" clId="{4C51021A-3BA2-4081-B52D-54D3A768255E}" dt="2024-01-02T14:04:49.734" v="4314" actId="208"/>
          <ac:spMkLst>
            <pc:docMk/>
            <pc:sldMk cId="1369894659" sldId="439"/>
            <ac:spMk id="2" creationId="{C5F39038-5329-542A-D7EC-7A16504A8071}"/>
          </ac:spMkLst>
        </pc:spChg>
        <pc:spChg chg="mod">
          <ac:chgData name="범수 김" userId="863329ffd88cf9fc" providerId="LiveId" clId="{4C51021A-3BA2-4081-B52D-54D3A768255E}" dt="2024-01-02T13:59:00.590" v="3990" actId="1076"/>
          <ac:spMkLst>
            <pc:docMk/>
            <pc:sldMk cId="1369894659" sldId="439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4:03:14.875" v="4126" actId="571"/>
          <ac:spMkLst>
            <pc:docMk/>
            <pc:sldMk cId="1369894659" sldId="439"/>
            <ac:spMk id="6" creationId="{4D4E7B27-46AB-0D8F-DE04-740A91DBD366}"/>
          </ac:spMkLst>
        </pc:spChg>
        <pc:spChg chg="add mod">
          <ac:chgData name="범수 김" userId="863329ffd88cf9fc" providerId="LiveId" clId="{4C51021A-3BA2-4081-B52D-54D3A768255E}" dt="2024-01-02T14:03:20.212" v="4131" actId="164"/>
          <ac:spMkLst>
            <pc:docMk/>
            <pc:sldMk cId="1369894659" sldId="439"/>
            <ac:spMk id="8" creationId="{1E298504-D093-09E9-95FC-05F8504B8596}"/>
          </ac:spMkLst>
        </pc:spChg>
        <pc:spChg chg="add del mod">
          <ac:chgData name="범수 김" userId="863329ffd88cf9fc" providerId="LiveId" clId="{4C51021A-3BA2-4081-B52D-54D3A768255E}" dt="2024-01-02T14:03:15.532" v="4127" actId="21"/>
          <ac:spMkLst>
            <pc:docMk/>
            <pc:sldMk cId="1369894659" sldId="439"/>
            <ac:spMk id="11" creationId="{56B626E0-8ECF-FEAA-9029-E724F628955E}"/>
          </ac:spMkLst>
        </pc:spChg>
        <pc:spChg chg="add mod">
          <ac:chgData name="범수 김" userId="863329ffd88cf9fc" providerId="LiveId" clId="{4C51021A-3BA2-4081-B52D-54D3A768255E}" dt="2024-01-02T14:03:25.682" v="4133" actId="1076"/>
          <ac:spMkLst>
            <pc:docMk/>
            <pc:sldMk cId="1369894659" sldId="439"/>
            <ac:spMk id="12" creationId="{990EA7FA-57CD-8E2E-B937-86531ABCFB24}"/>
          </ac:spMkLst>
        </pc:spChg>
        <pc:spChg chg="add mod">
          <ac:chgData name="범수 김" userId="863329ffd88cf9fc" providerId="LiveId" clId="{4C51021A-3BA2-4081-B52D-54D3A768255E}" dt="2024-01-02T14:03:59.993" v="4149" actId="164"/>
          <ac:spMkLst>
            <pc:docMk/>
            <pc:sldMk cId="1369894659" sldId="439"/>
            <ac:spMk id="17" creationId="{BA3C53AF-6297-005E-B494-9DC0F7B4B2A4}"/>
          </ac:spMkLst>
        </pc:spChg>
        <pc:spChg chg="add mod">
          <ac:chgData name="범수 김" userId="863329ffd88cf9fc" providerId="LiveId" clId="{4C51021A-3BA2-4081-B52D-54D3A768255E}" dt="2024-01-02T14:04:19.260" v="4186" actId="1076"/>
          <ac:spMkLst>
            <pc:docMk/>
            <pc:sldMk cId="1369894659" sldId="439"/>
            <ac:spMk id="19" creationId="{23992D01-27E4-9E04-9CB0-D1832A88A748}"/>
          </ac:spMkLst>
        </pc:spChg>
        <pc:grpChg chg="add mod">
          <ac:chgData name="범수 김" userId="863329ffd88cf9fc" providerId="LiveId" clId="{4C51021A-3BA2-4081-B52D-54D3A768255E}" dt="2024-01-02T14:03:21.033" v="4132" actId="164"/>
          <ac:grpSpMkLst>
            <pc:docMk/>
            <pc:sldMk cId="1369894659" sldId="439"/>
            <ac:grpSpMk id="7" creationId="{A9203349-D494-B64A-7B8C-523E576A828F}"/>
          </ac:grpSpMkLst>
        </pc:grpChg>
        <pc:grpChg chg="add mod">
          <ac:chgData name="범수 김" userId="863329ffd88cf9fc" providerId="LiveId" clId="{4C51021A-3BA2-4081-B52D-54D3A768255E}" dt="2024-01-02T14:03:21.033" v="4132" actId="164"/>
          <ac:grpSpMkLst>
            <pc:docMk/>
            <pc:sldMk cId="1369894659" sldId="439"/>
            <ac:grpSpMk id="13" creationId="{CDF2890E-364A-043F-913B-6A9E410F0529}"/>
          </ac:grpSpMkLst>
        </pc:grpChg>
        <pc:grpChg chg="add del mod">
          <ac:chgData name="범수 김" userId="863329ffd88cf9fc" providerId="LiveId" clId="{4C51021A-3BA2-4081-B52D-54D3A768255E}" dt="2024-01-02T14:03:32.720" v="4135" actId="478"/>
          <ac:grpSpMkLst>
            <pc:docMk/>
            <pc:sldMk cId="1369894659" sldId="439"/>
            <ac:grpSpMk id="14" creationId="{7E8691D2-FD99-2A6A-8DF1-E2075014D63E}"/>
          </ac:grpSpMkLst>
        </pc:grpChg>
        <pc:grpChg chg="add mod">
          <ac:chgData name="범수 김" userId="863329ffd88cf9fc" providerId="LiveId" clId="{4C51021A-3BA2-4081-B52D-54D3A768255E}" dt="2024-01-02T14:03:59.993" v="4149" actId="164"/>
          <ac:grpSpMkLst>
            <pc:docMk/>
            <pc:sldMk cId="1369894659" sldId="439"/>
            <ac:grpSpMk id="18" creationId="{209E4279-0EFF-ECFE-CFF8-653D8197ED2E}"/>
          </ac:grpSpMkLst>
        </pc:grpChg>
        <pc:picChg chg="add mod">
          <ac:chgData name="범수 김" userId="863329ffd88cf9fc" providerId="LiveId" clId="{4C51021A-3BA2-4081-B52D-54D3A768255E}" dt="2024-01-02T14:03:14.875" v="4126" actId="571"/>
          <ac:picMkLst>
            <pc:docMk/>
            <pc:sldMk cId="1369894659" sldId="439"/>
            <ac:picMk id="4" creationId="{D2CB45D9-8660-FC6D-F37B-0CA215E49DE1}"/>
          </ac:picMkLst>
        </pc:picChg>
        <pc:picChg chg="add mod">
          <ac:chgData name="범수 김" userId="863329ffd88cf9fc" providerId="LiveId" clId="{4C51021A-3BA2-4081-B52D-54D3A768255E}" dt="2024-01-02T14:03:25.682" v="4133" actId="1076"/>
          <ac:picMkLst>
            <pc:docMk/>
            <pc:sldMk cId="1369894659" sldId="439"/>
            <ac:picMk id="10" creationId="{E752E6E8-22BC-5F8B-B5C1-2B11E4F0A215}"/>
          </ac:picMkLst>
        </pc:picChg>
        <pc:picChg chg="add mod">
          <ac:chgData name="범수 김" userId="863329ffd88cf9fc" providerId="LiveId" clId="{4C51021A-3BA2-4081-B52D-54D3A768255E}" dt="2024-01-02T14:03:59.993" v="4149" actId="164"/>
          <ac:picMkLst>
            <pc:docMk/>
            <pc:sldMk cId="1369894659" sldId="439"/>
            <ac:picMk id="16" creationId="{E4988213-C6CA-E012-9B0B-14FFBF6ABDD7}"/>
          </ac:picMkLst>
        </pc:picChg>
        <pc:picChg chg="add mod">
          <ac:chgData name="범수 김" userId="863329ffd88cf9fc" providerId="LiveId" clId="{4C51021A-3BA2-4081-B52D-54D3A768255E}" dt="2024-01-02T14:04:30.459" v="4191" actId="208"/>
          <ac:picMkLst>
            <pc:docMk/>
            <pc:sldMk cId="1369894659" sldId="439"/>
            <ac:picMk id="21" creationId="{6043579F-E5CC-0BF4-EDDE-1C48658A6244}"/>
          </ac:picMkLst>
        </pc:picChg>
      </pc:sldChg>
      <pc:sldChg chg="modSp add mod">
        <pc:chgData name="범수 김" userId="863329ffd88cf9fc" providerId="LiveId" clId="{4C51021A-3BA2-4081-B52D-54D3A768255E}" dt="2024-01-02T14:04:13.127" v="4184" actId="208"/>
        <pc:sldMkLst>
          <pc:docMk/>
          <pc:sldMk cId="2003553870" sldId="440"/>
        </pc:sldMkLst>
        <pc:spChg chg="mod">
          <ac:chgData name="범수 김" userId="863329ffd88cf9fc" providerId="LiveId" clId="{4C51021A-3BA2-4081-B52D-54D3A768255E}" dt="2024-01-02T14:04:13.127" v="4184" actId="208"/>
          <ac:spMkLst>
            <pc:docMk/>
            <pc:sldMk cId="2003553870" sldId="440"/>
            <ac:spMk id="2" creationId="{C5F39038-5329-542A-D7EC-7A16504A8071}"/>
          </ac:spMkLst>
        </pc:spChg>
      </pc:sldChg>
      <pc:sldChg chg="addSp delSp modSp add mod">
        <pc:chgData name="범수 김" userId="863329ffd88cf9fc" providerId="LiveId" clId="{4C51021A-3BA2-4081-B52D-54D3A768255E}" dt="2024-01-02T14:17:43.874" v="6992" actId="1076"/>
        <pc:sldMkLst>
          <pc:docMk/>
          <pc:sldMk cId="2088082824" sldId="441"/>
        </pc:sldMkLst>
        <pc:spChg chg="del mod">
          <ac:chgData name="범수 김" userId="863329ffd88cf9fc" providerId="LiveId" clId="{4C51021A-3BA2-4081-B52D-54D3A768255E}" dt="2024-01-02T14:17:39.563" v="6988" actId="478"/>
          <ac:spMkLst>
            <pc:docMk/>
            <pc:sldMk cId="2088082824" sldId="441"/>
            <ac:spMk id="2" creationId="{44D47F99-6F73-4CDF-8FE9-FF54B37381EB}"/>
          </ac:spMkLst>
        </pc:spChg>
        <pc:grpChg chg="del">
          <ac:chgData name="범수 김" userId="863329ffd88cf9fc" providerId="LiveId" clId="{4C51021A-3BA2-4081-B52D-54D3A768255E}" dt="2024-01-02T14:05:54.408" v="4316" actId="478"/>
          <ac:grpSpMkLst>
            <pc:docMk/>
            <pc:sldMk cId="2088082824" sldId="441"/>
            <ac:grpSpMk id="11" creationId="{AC1AA443-BA0A-6760-25D5-F90D722584C3}"/>
          </ac:grpSpMkLst>
        </pc:grpChg>
        <pc:picChg chg="add mod">
          <ac:chgData name="범수 김" userId="863329ffd88cf9fc" providerId="LiveId" clId="{4C51021A-3BA2-4081-B52D-54D3A768255E}" dt="2024-01-02T14:17:43.874" v="6992" actId="1076"/>
          <ac:picMkLst>
            <pc:docMk/>
            <pc:sldMk cId="2088082824" sldId="441"/>
            <ac:picMk id="7" creationId="{BC7C0957-9359-E305-33B9-971F03FA701B}"/>
          </ac:picMkLst>
        </pc:picChg>
      </pc:sldChg>
      <pc:sldChg chg="modSp add mod">
        <pc:chgData name="범수 김" userId="863329ffd88cf9fc" providerId="LiveId" clId="{4C51021A-3BA2-4081-B52D-54D3A768255E}" dt="2024-01-02T14:06:50.167" v="4373" actId="20577"/>
        <pc:sldMkLst>
          <pc:docMk/>
          <pc:sldMk cId="814892755" sldId="442"/>
        </pc:sldMkLst>
        <pc:spChg chg="mod">
          <ac:chgData name="범수 김" userId="863329ffd88cf9fc" providerId="LiveId" clId="{4C51021A-3BA2-4081-B52D-54D3A768255E}" dt="2024-01-02T14:06:50.167" v="4373" actId="20577"/>
          <ac:spMkLst>
            <pc:docMk/>
            <pc:sldMk cId="814892755" sldId="44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2T14:51:08.775" v="11485" actId="20577"/>
        <pc:sldMkLst>
          <pc:docMk/>
          <pc:sldMk cId="964790811" sldId="443"/>
        </pc:sldMkLst>
        <pc:spChg chg="add mod">
          <ac:chgData name="범수 김" userId="863329ffd88cf9fc" providerId="LiveId" clId="{4C51021A-3BA2-4081-B52D-54D3A768255E}" dt="2024-01-02T14:51:08.775" v="11485" actId="20577"/>
          <ac:spMkLst>
            <pc:docMk/>
            <pc:sldMk cId="964790811" sldId="443"/>
            <ac:spMk id="2" creationId="{9750A1F2-0B30-D23A-AF56-3853E41F6DD0}"/>
          </ac:spMkLst>
        </pc:spChg>
        <pc:spChg chg="add del mod">
          <ac:chgData name="범수 김" userId="863329ffd88cf9fc" providerId="LiveId" clId="{4C51021A-3BA2-4081-B52D-54D3A768255E}" dt="2024-01-02T14:09:04.570" v="4786" actId="478"/>
          <ac:spMkLst>
            <pc:docMk/>
            <pc:sldMk cId="964790811" sldId="443"/>
            <ac:spMk id="3" creationId="{8C4506F2-0136-F62F-21EE-350BBB3848FA}"/>
          </ac:spMkLst>
        </pc:spChg>
        <pc:spChg chg="mod">
          <ac:chgData name="범수 김" userId="863329ffd88cf9fc" providerId="LiveId" clId="{4C51021A-3BA2-4081-B52D-54D3A768255E}" dt="2024-01-02T14:06:56.328" v="4380" actId="1076"/>
          <ac:spMkLst>
            <pc:docMk/>
            <pc:sldMk cId="964790811" sldId="443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11:26.215" v="4832" actId="20577"/>
        <pc:sldMkLst>
          <pc:docMk/>
          <pc:sldMk cId="2610655503" sldId="444"/>
        </pc:sldMkLst>
        <pc:spChg chg="mod">
          <ac:chgData name="범수 김" userId="863329ffd88cf9fc" providerId="LiveId" clId="{4C51021A-3BA2-4081-B52D-54D3A768255E}" dt="2024-01-02T14:11:26.215" v="4832" actId="20577"/>
          <ac:spMkLst>
            <pc:docMk/>
            <pc:sldMk cId="2610655503" sldId="44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17:59.362" v="7001" actId="208"/>
        <pc:sldMkLst>
          <pc:docMk/>
          <pc:sldMk cId="547143005" sldId="445"/>
        </pc:sldMkLst>
        <pc:spChg chg="add mod">
          <ac:chgData name="범수 김" userId="863329ffd88cf9fc" providerId="LiveId" clId="{4C51021A-3BA2-4081-B52D-54D3A768255E}" dt="2024-01-02T14:17:59.362" v="7001" actId="208"/>
          <ac:spMkLst>
            <pc:docMk/>
            <pc:sldMk cId="547143005" sldId="445"/>
            <ac:spMk id="2" creationId="{82E9EC64-6461-137C-8C2B-1F8E67739A96}"/>
          </ac:spMkLst>
        </pc:spChg>
        <pc:spChg chg="mod">
          <ac:chgData name="범수 김" userId="863329ffd88cf9fc" providerId="LiveId" clId="{4C51021A-3BA2-4081-B52D-54D3A768255E}" dt="2024-01-02T14:11:34.375" v="4839" actId="1076"/>
          <ac:spMkLst>
            <pc:docMk/>
            <pc:sldMk cId="547143005" sldId="445"/>
            <ac:spMk id="5" creationId="{A389414F-66B7-1262-7F78-D45BD7660CF6}"/>
          </ac:spMkLst>
        </pc:spChg>
      </pc:sldChg>
      <pc:sldChg chg="modSp add del mod">
        <pc:chgData name="범수 김" userId="863329ffd88cf9fc" providerId="LiveId" clId="{4C51021A-3BA2-4081-B52D-54D3A768255E}" dt="2024-01-02T14:09:59.148" v="4808" actId="47"/>
        <pc:sldMkLst>
          <pc:docMk/>
          <pc:sldMk cId="4124680445" sldId="445"/>
        </pc:sldMkLst>
        <pc:spChg chg="mod">
          <ac:chgData name="범수 김" userId="863329ffd88cf9fc" providerId="LiveId" clId="{4C51021A-3BA2-4081-B52D-54D3A768255E}" dt="2024-01-02T14:09:11.707" v="4807" actId="20577"/>
          <ac:spMkLst>
            <pc:docMk/>
            <pc:sldMk cId="4124680445" sldId="445"/>
            <ac:spMk id="2" creationId="{9750A1F2-0B30-D23A-AF56-3853E41F6DD0}"/>
          </ac:spMkLst>
        </pc:spChg>
      </pc:sldChg>
      <pc:sldChg chg="modSp add mod">
        <pc:chgData name="범수 김" userId="863329ffd88cf9fc" providerId="LiveId" clId="{4C51021A-3BA2-4081-B52D-54D3A768255E}" dt="2024-01-02T14:12:48.968" v="5135" actId="20577"/>
        <pc:sldMkLst>
          <pc:docMk/>
          <pc:sldMk cId="2743864044" sldId="446"/>
        </pc:sldMkLst>
        <pc:spChg chg="mod">
          <ac:chgData name="범수 김" userId="863329ffd88cf9fc" providerId="LiveId" clId="{4C51021A-3BA2-4081-B52D-54D3A768255E}" dt="2024-01-02T14:12:48.968" v="5135" actId="20577"/>
          <ac:spMkLst>
            <pc:docMk/>
            <pc:sldMk cId="2743864044" sldId="44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51:27.907" v="11536" actId="6549"/>
        <pc:sldMkLst>
          <pc:docMk/>
          <pc:sldMk cId="1949590341" sldId="447"/>
        </pc:sldMkLst>
        <pc:spChg chg="add mod">
          <ac:chgData name="범수 김" userId="863329ffd88cf9fc" providerId="LiveId" clId="{4C51021A-3BA2-4081-B52D-54D3A768255E}" dt="2024-01-02T14:51:27.907" v="11536" actId="6549"/>
          <ac:spMkLst>
            <pc:docMk/>
            <pc:sldMk cId="1949590341" sldId="447"/>
            <ac:spMk id="2" creationId="{6FB79A53-E62C-7436-CE1B-5707399789C0}"/>
          </ac:spMkLst>
        </pc:spChg>
        <pc:spChg chg="mod">
          <ac:chgData name="범수 김" userId="863329ffd88cf9fc" providerId="LiveId" clId="{4C51021A-3BA2-4081-B52D-54D3A768255E}" dt="2024-01-02T14:12:55.625" v="5144" actId="1076"/>
          <ac:spMkLst>
            <pc:docMk/>
            <pc:sldMk cId="1949590341" sldId="447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2T14:14:48.811" v="5870" actId="1076"/>
          <ac:picMkLst>
            <pc:docMk/>
            <pc:sldMk cId="1949590341" sldId="447"/>
            <ac:picMk id="4" creationId="{13F6D083-90CF-86B1-C121-4B376BC4B367}"/>
          </ac:picMkLst>
        </pc:picChg>
      </pc:sldChg>
      <pc:sldChg chg="modSp add mod">
        <pc:chgData name="범수 김" userId="863329ffd88cf9fc" providerId="LiveId" clId="{4C51021A-3BA2-4081-B52D-54D3A768255E}" dt="2024-01-02T14:51:46.360" v="11544" actId="20577"/>
        <pc:sldMkLst>
          <pc:docMk/>
          <pc:sldMk cId="3484599724" sldId="448"/>
        </pc:sldMkLst>
        <pc:spChg chg="mod">
          <ac:chgData name="범수 김" userId="863329ffd88cf9fc" providerId="LiveId" clId="{4C51021A-3BA2-4081-B52D-54D3A768255E}" dt="2024-01-02T14:51:46.360" v="11544" actId="20577"/>
          <ac:spMkLst>
            <pc:docMk/>
            <pc:sldMk cId="3484599724" sldId="448"/>
            <ac:spMk id="2" creationId="{6FB79A53-E62C-7436-CE1B-5707399789C0}"/>
          </ac:spMkLst>
        </pc:spChg>
        <pc:picChg chg="mod">
          <ac:chgData name="범수 김" userId="863329ffd88cf9fc" providerId="LiveId" clId="{4C51021A-3BA2-4081-B52D-54D3A768255E}" dt="2024-01-02T14:17:06.952" v="6860" actId="1076"/>
          <ac:picMkLst>
            <pc:docMk/>
            <pc:sldMk cId="3484599724" sldId="448"/>
            <ac:picMk id="4" creationId="{13F6D083-90CF-86B1-C121-4B376BC4B367}"/>
          </ac:picMkLst>
        </pc:picChg>
      </pc:sldChg>
      <pc:sldChg chg="add del">
        <pc:chgData name="범수 김" userId="863329ffd88cf9fc" providerId="LiveId" clId="{4C51021A-3BA2-4081-B52D-54D3A768255E}" dt="2024-01-02T14:16:25.289" v="6525" actId="47"/>
        <pc:sldMkLst>
          <pc:docMk/>
          <pc:sldMk cId="79207234" sldId="449"/>
        </pc:sldMkLst>
      </pc:sldChg>
      <pc:sldChg chg="modSp add mod">
        <pc:chgData name="범수 김" userId="863329ffd88cf9fc" providerId="LiveId" clId="{4C51021A-3BA2-4081-B52D-54D3A768255E}" dt="2024-01-02T14:18:37.885" v="7044" actId="20577"/>
        <pc:sldMkLst>
          <pc:docMk/>
          <pc:sldMk cId="3706940596" sldId="449"/>
        </pc:sldMkLst>
        <pc:spChg chg="mod">
          <ac:chgData name="범수 김" userId="863329ffd88cf9fc" providerId="LiveId" clId="{4C51021A-3BA2-4081-B52D-54D3A768255E}" dt="2024-01-02T14:18:37.885" v="7044" actId="20577"/>
          <ac:spMkLst>
            <pc:docMk/>
            <pc:sldMk cId="3706940596" sldId="44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20:18.387" v="7216" actId="20577"/>
        <pc:sldMkLst>
          <pc:docMk/>
          <pc:sldMk cId="3927697785" sldId="450"/>
        </pc:sldMkLst>
        <pc:spChg chg="add mod">
          <ac:chgData name="범수 김" userId="863329ffd88cf9fc" providerId="LiveId" clId="{4C51021A-3BA2-4081-B52D-54D3A768255E}" dt="2024-01-02T14:20:18.387" v="7216" actId="20577"/>
          <ac:spMkLst>
            <pc:docMk/>
            <pc:sldMk cId="3927697785" sldId="450"/>
            <ac:spMk id="2" creationId="{76D6BFA3-9936-DDD1-8E92-19243C4E90EE}"/>
          </ac:spMkLst>
        </pc:spChg>
        <pc:spChg chg="mod">
          <ac:chgData name="범수 김" userId="863329ffd88cf9fc" providerId="LiveId" clId="{4C51021A-3BA2-4081-B52D-54D3A768255E}" dt="2024-01-02T14:18:43.208" v="7051" actId="1076"/>
          <ac:spMkLst>
            <pc:docMk/>
            <pc:sldMk cId="3927697785" sldId="450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20:48.236" v="7252" actId="20577"/>
        <pc:sldMkLst>
          <pc:docMk/>
          <pc:sldMk cId="2071286931" sldId="451"/>
        </pc:sldMkLst>
        <pc:spChg chg="mod">
          <ac:chgData name="범수 김" userId="863329ffd88cf9fc" providerId="LiveId" clId="{4C51021A-3BA2-4081-B52D-54D3A768255E}" dt="2024-01-02T14:20:48.236" v="7252" actId="20577"/>
          <ac:spMkLst>
            <pc:docMk/>
            <pc:sldMk cId="2071286931" sldId="45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21:19.713" v="7394" actId="208"/>
        <pc:sldMkLst>
          <pc:docMk/>
          <pc:sldMk cId="1277509422" sldId="452"/>
        </pc:sldMkLst>
        <pc:spChg chg="add mod">
          <ac:chgData name="범수 김" userId="863329ffd88cf9fc" providerId="LiveId" clId="{4C51021A-3BA2-4081-B52D-54D3A768255E}" dt="2024-01-02T14:21:19.713" v="7394" actId="208"/>
          <ac:spMkLst>
            <pc:docMk/>
            <pc:sldMk cId="1277509422" sldId="452"/>
            <ac:spMk id="2" creationId="{05A35DF0-4C70-D112-4DA8-4A2596AB9AAF}"/>
          </ac:spMkLst>
        </pc:spChg>
        <pc:spChg chg="mod">
          <ac:chgData name="범수 김" userId="863329ffd88cf9fc" providerId="LiveId" clId="{4C51021A-3BA2-4081-B52D-54D3A768255E}" dt="2024-01-02T14:20:53.732" v="7260" actId="1076"/>
          <ac:spMkLst>
            <pc:docMk/>
            <pc:sldMk cId="1277509422" sldId="452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21:39.413" v="7453" actId="12789"/>
        <pc:sldMkLst>
          <pc:docMk/>
          <pc:sldMk cId="1235724521" sldId="453"/>
        </pc:sldMkLst>
        <pc:spChg chg="mod">
          <ac:chgData name="범수 김" userId="863329ffd88cf9fc" providerId="LiveId" clId="{4C51021A-3BA2-4081-B52D-54D3A768255E}" dt="2024-01-02T14:21:39.413" v="7453" actId="12789"/>
          <ac:spMkLst>
            <pc:docMk/>
            <pc:sldMk cId="1235724521" sldId="453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2T14:26:02.023" v="8020" actId="164"/>
        <pc:sldMkLst>
          <pc:docMk/>
          <pc:sldMk cId="944985653" sldId="454"/>
        </pc:sldMkLst>
        <pc:spChg chg="add mod">
          <ac:chgData name="범수 김" userId="863329ffd88cf9fc" providerId="LiveId" clId="{4C51021A-3BA2-4081-B52D-54D3A768255E}" dt="2024-01-02T14:22:18.405" v="7473" actId="164"/>
          <ac:spMkLst>
            <pc:docMk/>
            <pc:sldMk cId="944985653" sldId="454"/>
            <ac:spMk id="4" creationId="{D65D02F1-CA6D-5DC4-FBF5-5B0CCC414378}"/>
          </ac:spMkLst>
        </pc:spChg>
        <pc:spChg chg="mod">
          <ac:chgData name="범수 김" userId="863329ffd88cf9fc" providerId="LiveId" clId="{4C51021A-3BA2-4081-B52D-54D3A768255E}" dt="2024-01-02T14:26:02.023" v="8020" actId="164"/>
          <ac:spMkLst>
            <pc:docMk/>
            <pc:sldMk cId="944985653" sldId="454"/>
            <ac:spMk id="5" creationId="{A389414F-66B7-1262-7F78-D45BD7660CF6}"/>
          </ac:spMkLst>
        </pc:spChg>
        <pc:spChg chg="add del mod">
          <ac:chgData name="범수 김" userId="863329ffd88cf9fc" providerId="LiveId" clId="{4C51021A-3BA2-4081-B52D-54D3A768255E}" dt="2024-01-02T14:23:54.223" v="7646" actId="478"/>
          <ac:spMkLst>
            <pc:docMk/>
            <pc:sldMk cId="944985653" sldId="454"/>
            <ac:spMk id="9" creationId="{EA0BDC87-97A8-33B7-B138-797CFD067C0A}"/>
          </ac:spMkLst>
        </pc:spChg>
        <pc:spChg chg="add mod">
          <ac:chgData name="범수 김" userId="863329ffd88cf9fc" providerId="LiveId" clId="{4C51021A-3BA2-4081-B52D-54D3A768255E}" dt="2024-01-02T14:25:54.311" v="8015" actId="20577"/>
          <ac:spMkLst>
            <pc:docMk/>
            <pc:sldMk cId="944985653" sldId="454"/>
            <ac:spMk id="10" creationId="{C24729DA-2A3B-E82A-8271-0268C7684A08}"/>
          </ac:spMkLst>
        </pc:spChg>
        <pc:spChg chg="add mod">
          <ac:chgData name="범수 김" userId="863329ffd88cf9fc" providerId="LiveId" clId="{4C51021A-3BA2-4081-B52D-54D3A768255E}" dt="2024-01-02T14:26:02.023" v="8020" actId="164"/>
          <ac:spMkLst>
            <pc:docMk/>
            <pc:sldMk cId="944985653" sldId="454"/>
            <ac:spMk id="13" creationId="{57542AD3-BB07-BE9F-BE80-54CA6340B4C1}"/>
          </ac:spMkLst>
        </pc:spChg>
        <pc:spChg chg="add mod">
          <ac:chgData name="범수 김" userId="863329ffd88cf9fc" providerId="LiveId" clId="{4C51021A-3BA2-4081-B52D-54D3A768255E}" dt="2024-01-02T14:26:02.023" v="8020" actId="164"/>
          <ac:spMkLst>
            <pc:docMk/>
            <pc:sldMk cId="944985653" sldId="454"/>
            <ac:spMk id="14" creationId="{E01E1E04-CD19-1145-612C-FAC80EC112FC}"/>
          </ac:spMkLst>
        </pc:spChg>
        <pc:grpChg chg="add del mod">
          <ac:chgData name="범수 김" userId="863329ffd88cf9fc" providerId="LiveId" clId="{4C51021A-3BA2-4081-B52D-54D3A768255E}" dt="2024-01-02T14:23:53.407" v="7645" actId="478"/>
          <ac:grpSpMkLst>
            <pc:docMk/>
            <pc:sldMk cId="944985653" sldId="454"/>
            <ac:grpSpMk id="6" creationId="{BB7F2461-B73A-0A4B-98CD-30657BC8345B}"/>
          </ac:grpSpMkLst>
        </pc:grpChg>
        <pc:grpChg chg="add mod">
          <ac:chgData name="범수 김" userId="863329ffd88cf9fc" providerId="LiveId" clId="{4C51021A-3BA2-4081-B52D-54D3A768255E}" dt="2024-01-02T14:26:02.023" v="8020" actId="164"/>
          <ac:grpSpMkLst>
            <pc:docMk/>
            <pc:sldMk cId="944985653" sldId="454"/>
            <ac:grpSpMk id="15" creationId="{F714D8E6-6B8B-4B4B-8724-945DE87699F6}"/>
          </ac:grpSpMkLst>
        </pc:grpChg>
        <pc:picChg chg="add mod">
          <ac:chgData name="범수 김" userId="863329ffd88cf9fc" providerId="LiveId" clId="{4C51021A-3BA2-4081-B52D-54D3A768255E}" dt="2024-01-02T14:22:18.405" v="7473" actId="164"/>
          <ac:picMkLst>
            <pc:docMk/>
            <pc:sldMk cId="944985653" sldId="454"/>
            <ac:picMk id="3" creationId="{C647C1EE-81CB-2CE9-89B4-F73B5E22EE62}"/>
          </ac:picMkLst>
        </pc:picChg>
        <pc:picChg chg="add del mod">
          <ac:chgData name="범수 김" userId="863329ffd88cf9fc" providerId="LiveId" clId="{4C51021A-3BA2-4081-B52D-54D3A768255E}" dt="2024-01-02T14:23:53.094" v="7644" actId="478"/>
          <ac:picMkLst>
            <pc:docMk/>
            <pc:sldMk cId="944985653" sldId="454"/>
            <ac:picMk id="8" creationId="{9F351E2A-8158-4332-9BBE-F4E6AA07F843}"/>
          </ac:picMkLst>
        </pc:picChg>
        <pc:picChg chg="add mod">
          <ac:chgData name="범수 김" userId="863329ffd88cf9fc" providerId="LiveId" clId="{4C51021A-3BA2-4081-B52D-54D3A768255E}" dt="2024-01-02T14:26:02.023" v="8020" actId="164"/>
          <ac:picMkLst>
            <pc:docMk/>
            <pc:sldMk cId="944985653" sldId="454"/>
            <ac:picMk id="12" creationId="{666A18A6-5C8E-A1CA-DF99-25C64A9AD5EE}"/>
          </ac:picMkLst>
        </pc:picChg>
      </pc:sldChg>
      <pc:sldChg chg="addSp delSp modSp add mod ord">
        <pc:chgData name="범수 김" userId="863329ffd88cf9fc" providerId="LiveId" clId="{4C51021A-3BA2-4081-B52D-54D3A768255E}" dt="2024-01-02T14:23:49.886" v="7643" actId="14100"/>
        <pc:sldMkLst>
          <pc:docMk/>
          <pc:sldMk cId="394623916" sldId="455"/>
        </pc:sldMkLst>
        <pc:spChg chg="add del mod">
          <ac:chgData name="범수 김" userId="863329ffd88cf9fc" providerId="LiveId" clId="{4C51021A-3BA2-4081-B52D-54D3A768255E}" dt="2024-01-02T14:23:31.862" v="7634" actId="21"/>
          <ac:spMkLst>
            <pc:docMk/>
            <pc:sldMk cId="394623916" sldId="455"/>
            <ac:spMk id="2" creationId="{6CF35765-4E3F-F710-D4D5-4D868127C896}"/>
          </ac:spMkLst>
        </pc:spChg>
        <pc:spChg chg="mod">
          <ac:chgData name="범수 김" userId="863329ffd88cf9fc" providerId="LiveId" clId="{4C51021A-3BA2-4081-B52D-54D3A768255E}" dt="2024-01-02T14:23:30.959" v="7633" actId="571"/>
          <ac:spMkLst>
            <pc:docMk/>
            <pc:sldMk cId="394623916" sldId="455"/>
            <ac:spMk id="4" creationId="{D65D02F1-CA6D-5DC4-FBF5-5B0CCC414378}"/>
          </ac:spMkLst>
        </pc:spChg>
        <pc:spChg chg="add mod">
          <ac:chgData name="범수 김" userId="863329ffd88cf9fc" providerId="LiveId" clId="{4C51021A-3BA2-4081-B52D-54D3A768255E}" dt="2024-01-02T14:23:35.104" v="7637" actId="14100"/>
          <ac:spMkLst>
            <pc:docMk/>
            <pc:sldMk cId="394623916" sldId="455"/>
            <ac:spMk id="7" creationId="{1C1195D1-4022-1238-8E7F-AF2B72DB034D}"/>
          </ac:spMkLst>
        </pc:spChg>
        <pc:spChg chg="mod">
          <ac:chgData name="범수 김" userId="863329ffd88cf9fc" providerId="LiveId" clId="{4C51021A-3BA2-4081-B52D-54D3A768255E}" dt="2024-01-02T14:23:37.256" v="7638" actId="1076"/>
          <ac:spMkLst>
            <pc:docMk/>
            <pc:sldMk cId="394623916" sldId="455"/>
            <ac:spMk id="10" creationId="{C24729DA-2A3B-E82A-8271-0268C7684A08}"/>
          </ac:spMkLst>
        </pc:spChg>
        <pc:spChg chg="add mod">
          <ac:chgData name="범수 김" userId="863329ffd88cf9fc" providerId="LiveId" clId="{4C51021A-3BA2-4081-B52D-54D3A768255E}" dt="2024-01-02T14:23:49.886" v="7643" actId="14100"/>
          <ac:spMkLst>
            <pc:docMk/>
            <pc:sldMk cId="394623916" sldId="455"/>
            <ac:spMk id="11" creationId="{C2273620-B793-1129-91C3-45780D603DB1}"/>
          </ac:spMkLst>
        </pc:spChg>
        <pc:grpChg chg="mod">
          <ac:chgData name="범수 김" userId="863329ffd88cf9fc" providerId="LiveId" clId="{4C51021A-3BA2-4081-B52D-54D3A768255E}" dt="2024-01-02T14:23:30.959" v="7633" actId="571"/>
          <ac:grpSpMkLst>
            <pc:docMk/>
            <pc:sldMk cId="394623916" sldId="455"/>
            <ac:grpSpMk id="6" creationId="{BB7F2461-B73A-0A4B-98CD-30657BC8345B}"/>
          </ac:grpSpMkLst>
        </pc:grpChg>
        <pc:picChg chg="mod">
          <ac:chgData name="범수 김" userId="863329ffd88cf9fc" providerId="LiveId" clId="{4C51021A-3BA2-4081-B52D-54D3A768255E}" dt="2024-01-02T14:23:30.959" v="7633" actId="571"/>
          <ac:picMkLst>
            <pc:docMk/>
            <pc:sldMk cId="394623916" sldId="455"/>
            <ac:picMk id="3" creationId="{C647C1EE-81CB-2CE9-89B4-F73B5E22EE62}"/>
          </ac:picMkLst>
        </pc:picChg>
      </pc:sldChg>
      <pc:sldChg chg="modSp add mod">
        <pc:chgData name="범수 김" userId="863329ffd88cf9fc" providerId="LiveId" clId="{4C51021A-3BA2-4081-B52D-54D3A768255E}" dt="2024-01-02T14:29:29.440" v="8456" actId="20577"/>
        <pc:sldMkLst>
          <pc:docMk/>
          <pc:sldMk cId="4042075501" sldId="456"/>
        </pc:sldMkLst>
        <pc:spChg chg="mod">
          <ac:chgData name="범수 김" userId="863329ffd88cf9fc" providerId="LiveId" clId="{4C51021A-3BA2-4081-B52D-54D3A768255E}" dt="2024-01-02T14:29:29.440" v="8456" actId="20577"/>
          <ac:spMkLst>
            <pc:docMk/>
            <pc:sldMk cId="4042075501" sldId="456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27:07.027" v="8046" actId="12789"/>
        <pc:sldMkLst>
          <pc:docMk/>
          <pc:sldMk cId="580435428" sldId="457"/>
        </pc:sldMkLst>
        <pc:spChg chg="mod">
          <ac:chgData name="범수 김" userId="863329ffd88cf9fc" providerId="LiveId" clId="{4C51021A-3BA2-4081-B52D-54D3A768255E}" dt="2024-01-02T14:27:07.027" v="8046" actId="12789"/>
          <ac:spMkLst>
            <pc:docMk/>
            <pc:sldMk cId="580435428" sldId="45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28:33.753" v="8412" actId="1076"/>
        <pc:sldMkLst>
          <pc:docMk/>
          <pc:sldMk cId="4043915474" sldId="458"/>
        </pc:sldMkLst>
        <pc:spChg chg="add mod">
          <ac:chgData name="범수 김" userId="863329ffd88cf9fc" providerId="LiveId" clId="{4C51021A-3BA2-4081-B52D-54D3A768255E}" dt="2024-01-02T14:28:32.917" v="8411" actId="208"/>
          <ac:spMkLst>
            <pc:docMk/>
            <pc:sldMk cId="4043915474" sldId="458"/>
            <ac:spMk id="2" creationId="{D43013C8-A640-CB84-392E-6F505C0BB537}"/>
          </ac:spMkLst>
        </pc:spChg>
        <pc:spChg chg="mod">
          <ac:chgData name="범수 김" userId="863329ffd88cf9fc" providerId="LiveId" clId="{4C51021A-3BA2-4081-B52D-54D3A768255E}" dt="2024-01-02T14:27:11.566" v="8052" actId="1076"/>
          <ac:spMkLst>
            <pc:docMk/>
            <pc:sldMk cId="4043915474" sldId="458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4:28:10.147" v="8268" actId="164"/>
          <ac:spMkLst>
            <pc:docMk/>
            <pc:sldMk cId="4043915474" sldId="458"/>
            <ac:spMk id="6" creationId="{DD393820-C6E4-E26A-87F3-23E6499FF637}"/>
          </ac:spMkLst>
        </pc:spChg>
        <pc:spChg chg="add mod">
          <ac:chgData name="범수 김" userId="863329ffd88cf9fc" providerId="LiveId" clId="{4C51021A-3BA2-4081-B52D-54D3A768255E}" dt="2024-01-02T14:28:04.349" v="8265" actId="571"/>
          <ac:spMkLst>
            <pc:docMk/>
            <pc:sldMk cId="4043915474" sldId="458"/>
            <ac:spMk id="8" creationId="{942BA95B-4695-323C-3A14-7CB6B5F0DB53}"/>
          </ac:spMkLst>
        </pc:spChg>
        <pc:spChg chg="add mod">
          <ac:chgData name="범수 김" userId="863329ffd88cf9fc" providerId="LiveId" clId="{4C51021A-3BA2-4081-B52D-54D3A768255E}" dt="2024-01-02T14:28:10.147" v="8268" actId="164"/>
          <ac:spMkLst>
            <pc:docMk/>
            <pc:sldMk cId="4043915474" sldId="458"/>
            <ac:spMk id="9" creationId="{BA86E6AE-D68C-2EEF-C870-130B2B6685F8}"/>
          </ac:spMkLst>
        </pc:spChg>
        <pc:grpChg chg="add mod">
          <ac:chgData name="범수 김" userId="863329ffd88cf9fc" providerId="LiveId" clId="{4C51021A-3BA2-4081-B52D-54D3A768255E}" dt="2024-01-02T14:28:33.753" v="8412" actId="1076"/>
          <ac:grpSpMkLst>
            <pc:docMk/>
            <pc:sldMk cId="4043915474" sldId="458"/>
            <ac:grpSpMk id="10" creationId="{1AD98A14-FF3B-530C-BDB7-DFA0FE6AC252}"/>
          </ac:grpSpMkLst>
        </pc:grpChg>
        <pc:picChg chg="add mod">
          <ac:chgData name="범수 김" userId="863329ffd88cf9fc" providerId="LiveId" clId="{4C51021A-3BA2-4081-B52D-54D3A768255E}" dt="2024-01-02T14:28:10.147" v="8268" actId="164"/>
          <ac:picMkLst>
            <pc:docMk/>
            <pc:sldMk cId="4043915474" sldId="458"/>
            <ac:picMk id="4" creationId="{6BD89FA3-8D0D-2939-F43D-26C82AF97323}"/>
          </ac:picMkLst>
        </pc:picChg>
        <pc:picChg chg="add mod">
          <ac:chgData name="범수 김" userId="863329ffd88cf9fc" providerId="LiveId" clId="{4C51021A-3BA2-4081-B52D-54D3A768255E}" dt="2024-01-02T14:28:04.349" v="8265" actId="571"/>
          <ac:picMkLst>
            <pc:docMk/>
            <pc:sldMk cId="4043915474" sldId="458"/>
            <ac:picMk id="7" creationId="{CDA99BD7-71C3-CDD1-4F52-FE2A2A9B2A76}"/>
          </ac:picMkLst>
        </pc:picChg>
      </pc:sldChg>
      <pc:sldChg chg="addSp delSp modSp add mod">
        <pc:chgData name="범수 김" userId="863329ffd88cf9fc" providerId="LiveId" clId="{4C51021A-3BA2-4081-B52D-54D3A768255E}" dt="2024-01-02T14:52:30.707" v="11552" actId="20577"/>
        <pc:sldMkLst>
          <pc:docMk/>
          <pc:sldMk cId="1590377554" sldId="459"/>
        </pc:sldMkLst>
        <pc:spChg chg="add del">
          <ac:chgData name="범수 김" userId="863329ffd88cf9fc" providerId="LiveId" clId="{4C51021A-3BA2-4081-B52D-54D3A768255E}" dt="2024-01-02T14:29:36.827" v="8466" actId="22"/>
          <ac:spMkLst>
            <pc:docMk/>
            <pc:sldMk cId="1590377554" sldId="459"/>
            <ac:spMk id="3" creationId="{2E1A9F76-A13B-2EFD-3B1A-AD5E52D52109}"/>
          </ac:spMkLst>
        </pc:spChg>
        <pc:spChg chg="mod">
          <ac:chgData name="범수 김" userId="863329ffd88cf9fc" providerId="LiveId" clId="{4C51021A-3BA2-4081-B52D-54D3A768255E}" dt="2024-01-02T14:29:38.776" v="8467" actId="1076"/>
          <ac:spMkLst>
            <pc:docMk/>
            <pc:sldMk cId="1590377554" sldId="459"/>
            <ac:spMk id="5" creationId="{A389414F-66B7-1262-7F78-D45BD7660CF6}"/>
          </ac:spMkLst>
        </pc:spChg>
        <pc:spChg chg="add del">
          <ac:chgData name="범수 김" userId="863329ffd88cf9fc" providerId="LiveId" clId="{4C51021A-3BA2-4081-B52D-54D3A768255E}" dt="2024-01-02T14:30:08.644" v="8471" actId="22"/>
          <ac:spMkLst>
            <pc:docMk/>
            <pc:sldMk cId="1590377554" sldId="459"/>
            <ac:spMk id="6" creationId="{92028D55-FC48-7A14-3BA6-3C94337B0C4E}"/>
          </ac:spMkLst>
        </pc:spChg>
        <pc:spChg chg="add del">
          <ac:chgData name="범수 김" userId="863329ffd88cf9fc" providerId="LiveId" clId="{4C51021A-3BA2-4081-B52D-54D3A768255E}" dt="2024-01-02T14:30:17.161" v="8473" actId="22"/>
          <ac:spMkLst>
            <pc:docMk/>
            <pc:sldMk cId="1590377554" sldId="459"/>
            <ac:spMk id="8" creationId="{F50102DD-1568-60B5-41C0-8516A0B11FCE}"/>
          </ac:spMkLst>
        </pc:spChg>
        <pc:spChg chg="add mod">
          <ac:chgData name="범수 김" userId="863329ffd88cf9fc" providerId="LiveId" clId="{4C51021A-3BA2-4081-B52D-54D3A768255E}" dt="2024-01-02T14:52:30.707" v="11552" actId="20577"/>
          <ac:spMkLst>
            <pc:docMk/>
            <pc:sldMk cId="1590377554" sldId="459"/>
            <ac:spMk id="9" creationId="{30843950-D102-C987-B862-139CA9A83C58}"/>
          </ac:spMkLst>
        </pc:spChg>
        <pc:spChg chg="add mod">
          <ac:chgData name="범수 김" userId="863329ffd88cf9fc" providerId="LiveId" clId="{4C51021A-3BA2-4081-B52D-54D3A768255E}" dt="2024-01-02T14:32:19.880" v="8518" actId="164"/>
          <ac:spMkLst>
            <pc:docMk/>
            <pc:sldMk cId="1590377554" sldId="459"/>
            <ac:spMk id="10" creationId="{C93DB903-FD6A-8D0F-7688-AECFD07CC5F7}"/>
          </ac:spMkLst>
        </pc:spChg>
        <pc:spChg chg="add mod">
          <ac:chgData name="범수 김" userId="863329ffd88cf9fc" providerId="LiveId" clId="{4C51021A-3BA2-4081-B52D-54D3A768255E}" dt="2024-01-02T14:32:29.128" v="8523" actId="164"/>
          <ac:spMkLst>
            <pc:docMk/>
            <pc:sldMk cId="1590377554" sldId="459"/>
            <ac:spMk id="12" creationId="{AE2B3770-FD81-1170-E9D4-C7B2188D6B99}"/>
          </ac:spMkLst>
        </pc:spChg>
        <pc:spChg chg="add mod">
          <ac:chgData name="범수 김" userId="863329ffd88cf9fc" providerId="LiveId" clId="{4C51021A-3BA2-4081-B52D-54D3A768255E}" dt="2024-01-02T14:33:11.672" v="8773" actId="1076"/>
          <ac:spMkLst>
            <pc:docMk/>
            <pc:sldMk cId="1590377554" sldId="459"/>
            <ac:spMk id="14" creationId="{1A4A2013-0C39-A1E1-FDB9-5941EFA71D15}"/>
          </ac:spMkLst>
        </pc:spChg>
        <pc:grpChg chg="add mod">
          <ac:chgData name="범수 김" userId="863329ffd88cf9fc" providerId="LiveId" clId="{4C51021A-3BA2-4081-B52D-54D3A768255E}" dt="2024-01-02T14:32:29.128" v="8523" actId="164"/>
          <ac:grpSpMkLst>
            <pc:docMk/>
            <pc:sldMk cId="1590377554" sldId="459"/>
            <ac:grpSpMk id="11" creationId="{F05B708C-D85B-A7D1-3757-A8CF7E34DF47}"/>
          </ac:grpSpMkLst>
        </pc:grpChg>
        <pc:grpChg chg="add mod">
          <ac:chgData name="범수 김" userId="863329ffd88cf9fc" providerId="LiveId" clId="{4C51021A-3BA2-4081-B52D-54D3A768255E}" dt="2024-01-02T14:32:29.128" v="8523" actId="164"/>
          <ac:grpSpMkLst>
            <pc:docMk/>
            <pc:sldMk cId="1590377554" sldId="459"/>
            <ac:grpSpMk id="13" creationId="{D7C67BAE-C682-1233-7924-BC826683E1B2}"/>
          </ac:grpSpMkLst>
        </pc:grpChg>
        <pc:picChg chg="add mod">
          <ac:chgData name="범수 김" userId="863329ffd88cf9fc" providerId="LiveId" clId="{4C51021A-3BA2-4081-B52D-54D3A768255E}" dt="2024-01-02T14:32:19.880" v="8518" actId="164"/>
          <ac:picMkLst>
            <pc:docMk/>
            <pc:sldMk cId="1590377554" sldId="459"/>
            <ac:picMk id="3" creationId="{3387A65A-6E2E-D1B8-B27F-DBC67C248162}"/>
          </ac:picMkLst>
        </pc:picChg>
      </pc:sldChg>
      <pc:sldChg chg="addSp delSp modSp add mod">
        <pc:chgData name="범수 김" userId="863329ffd88cf9fc" providerId="LiveId" clId="{4C51021A-3BA2-4081-B52D-54D3A768255E}" dt="2024-01-02T14:34:41.833" v="9105" actId="164"/>
        <pc:sldMkLst>
          <pc:docMk/>
          <pc:sldMk cId="1475828102" sldId="460"/>
        </pc:sldMkLst>
        <pc:spChg chg="add mod">
          <ac:chgData name="범수 김" userId="863329ffd88cf9fc" providerId="LiveId" clId="{4C51021A-3BA2-4081-B52D-54D3A768255E}" dt="2024-01-02T14:34:41.833" v="9105" actId="164"/>
          <ac:spMkLst>
            <pc:docMk/>
            <pc:sldMk cId="1475828102" sldId="460"/>
            <ac:spMk id="2" creationId="{876AFE8A-648E-B511-0A78-F8612BF0527C}"/>
          </ac:spMkLst>
        </pc:spChg>
        <pc:spChg chg="add mod">
          <ac:chgData name="범수 김" userId="863329ffd88cf9fc" providerId="LiveId" clId="{4C51021A-3BA2-4081-B52D-54D3A768255E}" dt="2024-01-02T14:34:41.833" v="9105" actId="164"/>
          <ac:spMkLst>
            <pc:docMk/>
            <pc:sldMk cId="1475828102" sldId="460"/>
            <ac:spMk id="4" creationId="{0729EE78-E0C6-9F87-867D-E29B5268CC7D}"/>
          </ac:spMkLst>
        </pc:spChg>
        <pc:spChg chg="mod">
          <ac:chgData name="범수 김" userId="863329ffd88cf9fc" providerId="LiveId" clId="{4C51021A-3BA2-4081-B52D-54D3A768255E}" dt="2024-01-02T14:34:32.451" v="9101" actId="1076"/>
          <ac:spMkLst>
            <pc:docMk/>
            <pc:sldMk cId="1475828102" sldId="460"/>
            <ac:spMk id="14" creationId="{1A4A2013-0C39-A1E1-FDB9-5941EFA71D15}"/>
          </ac:spMkLst>
        </pc:spChg>
        <pc:grpChg chg="add mod">
          <ac:chgData name="범수 김" userId="863329ffd88cf9fc" providerId="LiveId" clId="{4C51021A-3BA2-4081-B52D-54D3A768255E}" dt="2024-01-02T14:34:41.833" v="9105" actId="164"/>
          <ac:grpSpMkLst>
            <pc:docMk/>
            <pc:sldMk cId="1475828102" sldId="460"/>
            <ac:grpSpMk id="6" creationId="{956A3998-4B77-D63F-9BDF-F07028B5013F}"/>
          </ac:grpSpMkLst>
        </pc:grpChg>
        <pc:grpChg chg="del">
          <ac:chgData name="범수 김" userId="863329ffd88cf9fc" providerId="LiveId" clId="{4C51021A-3BA2-4081-B52D-54D3A768255E}" dt="2024-01-02T14:33:22.995" v="8775" actId="478"/>
          <ac:grpSpMkLst>
            <pc:docMk/>
            <pc:sldMk cId="1475828102" sldId="460"/>
            <ac:grpSpMk id="13" creationId="{D7C67BAE-C682-1233-7924-BC826683E1B2}"/>
          </ac:grpSpMkLst>
        </pc:grpChg>
      </pc:sldChg>
      <pc:sldChg chg="addSp delSp modSp add mod">
        <pc:chgData name="범수 김" userId="863329ffd88cf9fc" providerId="LiveId" clId="{4C51021A-3BA2-4081-B52D-54D3A768255E}" dt="2024-01-02T14:43:01.050" v="10390"/>
        <pc:sldMkLst>
          <pc:docMk/>
          <pc:sldMk cId="2129921798" sldId="461"/>
        </pc:sldMkLst>
        <pc:spChg chg="add mod">
          <ac:chgData name="범수 김" userId="863329ffd88cf9fc" providerId="LiveId" clId="{4C51021A-3BA2-4081-B52D-54D3A768255E}" dt="2024-01-02T14:38:43.215" v="9661" actId="1076"/>
          <ac:spMkLst>
            <pc:docMk/>
            <pc:sldMk cId="2129921798" sldId="461"/>
            <ac:spMk id="7" creationId="{DBFB1A27-85BF-3635-953B-96911FB983C3}"/>
          </ac:spMkLst>
        </pc:spChg>
        <pc:spChg chg="add del mod">
          <ac:chgData name="범수 김" userId="863329ffd88cf9fc" providerId="LiveId" clId="{4C51021A-3BA2-4081-B52D-54D3A768255E}" dt="2024-01-02T14:43:01.050" v="10390"/>
          <ac:spMkLst>
            <pc:docMk/>
            <pc:sldMk cId="2129921798" sldId="461"/>
            <ac:spMk id="8" creationId="{3739ED5D-D5AE-B984-CD84-F9D3E97AA77B}"/>
          </ac:spMkLst>
        </pc:spChg>
        <pc:spChg chg="mod">
          <ac:chgData name="범수 김" userId="863329ffd88cf9fc" providerId="LiveId" clId="{4C51021A-3BA2-4081-B52D-54D3A768255E}" dt="2024-01-02T14:36:07.981" v="9350" actId="20577"/>
          <ac:spMkLst>
            <pc:docMk/>
            <pc:sldMk cId="2129921798" sldId="461"/>
            <ac:spMk id="14" creationId="{1A4A2013-0C39-A1E1-FDB9-5941EFA71D15}"/>
          </ac:spMkLst>
        </pc:spChg>
        <pc:grpChg chg="del">
          <ac:chgData name="범수 김" userId="863329ffd88cf9fc" providerId="LiveId" clId="{4C51021A-3BA2-4081-B52D-54D3A768255E}" dt="2024-01-02T14:35:32.649" v="9207" actId="478"/>
          <ac:grpSpMkLst>
            <pc:docMk/>
            <pc:sldMk cId="2129921798" sldId="461"/>
            <ac:grpSpMk id="6" creationId="{956A3998-4B77-D63F-9BDF-F07028B5013F}"/>
          </ac:grpSpMkLst>
        </pc:grpChg>
      </pc:sldChg>
      <pc:sldChg chg="addSp delSp modSp add mod">
        <pc:chgData name="범수 김" userId="863329ffd88cf9fc" providerId="LiveId" clId="{4C51021A-3BA2-4081-B52D-54D3A768255E}" dt="2024-01-02T14:38:04.691" v="9477" actId="20577"/>
        <pc:sldMkLst>
          <pc:docMk/>
          <pc:sldMk cId="2529670067" sldId="462"/>
        </pc:sldMkLst>
        <pc:spChg chg="add mod">
          <ac:chgData name="범수 김" userId="863329ffd88cf9fc" providerId="LiveId" clId="{4C51021A-3BA2-4081-B52D-54D3A768255E}" dt="2024-01-02T14:37:55.540" v="9469" actId="571"/>
          <ac:spMkLst>
            <pc:docMk/>
            <pc:sldMk cId="2529670067" sldId="462"/>
            <ac:spMk id="4" creationId="{8D4AF2D4-867A-14C7-65BA-BF792FF248B2}"/>
          </ac:spMkLst>
        </pc:spChg>
        <pc:spChg chg="add mod">
          <ac:chgData name="범수 김" userId="863329ffd88cf9fc" providerId="LiveId" clId="{4C51021A-3BA2-4081-B52D-54D3A768255E}" dt="2024-01-02T14:37:55.540" v="9469" actId="571"/>
          <ac:spMkLst>
            <pc:docMk/>
            <pc:sldMk cId="2529670067" sldId="462"/>
            <ac:spMk id="6" creationId="{7DF1DB19-4BA3-9D13-AE15-A472B93D6432}"/>
          </ac:spMkLst>
        </pc:spChg>
        <pc:spChg chg="del">
          <ac:chgData name="범수 김" userId="863329ffd88cf9fc" providerId="LiveId" clId="{4C51021A-3BA2-4081-B52D-54D3A768255E}" dt="2024-01-02T14:36:59.888" v="9434" actId="478"/>
          <ac:spMkLst>
            <pc:docMk/>
            <pc:sldMk cId="2529670067" sldId="462"/>
            <ac:spMk id="7" creationId="{DBFB1A27-85BF-3635-953B-96911FB983C3}"/>
          </ac:spMkLst>
        </pc:spChg>
        <pc:spChg chg="add mod">
          <ac:chgData name="범수 김" userId="863329ffd88cf9fc" providerId="LiveId" clId="{4C51021A-3BA2-4081-B52D-54D3A768255E}" dt="2024-01-02T14:38:02.815" v="9476" actId="164"/>
          <ac:spMkLst>
            <pc:docMk/>
            <pc:sldMk cId="2529670067" sldId="462"/>
            <ac:spMk id="9" creationId="{82B0901A-62C5-D7EB-9C8E-BE5F57C8AF12}"/>
          </ac:spMkLst>
        </pc:spChg>
        <pc:spChg chg="add del mod">
          <ac:chgData name="범수 김" userId="863329ffd88cf9fc" providerId="LiveId" clId="{4C51021A-3BA2-4081-B52D-54D3A768255E}" dt="2024-01-02T14:37:57.302" v="9471" actId="21"/>
          <ac:spMkLst>
            <pc:docMk/>
            <pc:sldMk cId="2529670067" sldId="462"/>
            <ac:spMk id="12" creationId="{C3767414-849D-267D-901E-316093EE12AF}"/>
          </ac:spMkLst>
        </pc:spChg>
        <pc:spChg chg="add mod">
          <ac:chgData name="범수 김" userId="863329ffd88cf9fc" providerId="LiveId" clId="{4C51021A-3BA2-4081-B52D-54D3A768255E}" dt="2024-01-02T14:38:02.815" v="9476" actId="164"/>
          <ac:spMkLst>
            <pc:docMk/>
            <pc:sldMk cId="2529670067" sldId="462"/>
            <ac:spMk id="13" creationId="{26333424-DEC6-4AA8-6010-E00B7ACF560B}"/>
          </ac:spMkLst>
        </pc:spChg>
        <pc:spChg chg="mod">
          <ac:chgData name="범수 김" userId="863329ffd88cf9fc" providerId="LiveId" clId="{4C51021A-3BA2-4081-B52D-54D3A768255E}" dt="2024-01-02T14:38:04.691" v="9477" actId="20577"/>
          <ac:spMkLst>
            <pc:docMk/>
            <pc:sldMk cId="2529670067" sldId="462"/>
            <ac:spMk id="14" creationId="{1A4A2013-0C39-A1E1-FDB9-5941EFA71D15}"/>
          </ac:spMkLst>
        </pc:spChg>
        <pc:grpChg chg="add mod">
          <ac:chgData name="범수 김" userId="863329ffd88cf9fc" providerId="LiveId" clId="{4C51021A-3BA2-4081-B52D-54D3A768255E}" dt="2024-01-02T14:38:02.815" v="9476" actId="164"/>
          <ac:grpSpMkLst>
            <pc:docMk/>
            <pc:sldMk cId="2529670067" sldId="462"/>
            <ac:grpSpMk id="8" creationId="{06588542-28C8-B018-BB14-F5887DAF4776}"/>
          </ac:grpSpMkLst>
        </pc:grpChg>
        <pc:grpChg chg="add mod">
          <ac:chgData name="범수 김" userId="863329ffd88cf9fc" providerId="LiveId" clId="{4C51021A-3BA2-4081-B52D-54D3A768255E}" dt="2024-01-02T14:38:02.815" v="9476" actId="164"/>
          <ac:grpSpMkLst>
            <pc:docMk/>
            <pc:sldMk cId="2529670067" sldId="462"/>
            <ac:grpSpMk id="15" creationId="{9C9D91AF-AB4C-46AC-9E27-0AF806674C0A}"/>
          </ac:grpSpMkLst>
        </pc:grpChg>
        <pc:picChg chg="add mod">
          <ac:chgData name="범수 김" userId="863329ffd88cf9fc" providerId="LiveId" clId="{4C51021A-3BA2-4081-B52D-54D3A768255E}" dt="2024-01-02T14:37:55.540" v="9469" actId="571"/>
          <ac:picMkLst>
            <pc:docMk/>
            <pc:sldMk cId="2529670067" sldId="462"/>
            <ac:picMk id="3" creationId="{DDF15458-D860-DDC0-1113-FF907A717EB9}"/>
          </ac:picMkLst>
        </pc:picChg>
        <pc:picChg chg="add mod">
          <ac:chgData name="범수 김" userId="863329ffd88cf9fc" providerId="LiveId" clId="{4C51021A-3BA2-4081-B52D-54D3A768255E}" dt="2024-01-02T14:38:02.815" v="9476" actId="164"/>
          <ac:picMkLst>
            <pc:docMk/>
            <pc:sldMk cId="2529670067" sldId="462"/>
            <ac:picMk id="11" creationId="{C7FB66A8-61BE-D579-BFDE-2095AD60AB0C}"/>
          </ac:picMkLst>
        </pc:picChg>
      </pc:sldChg>
      <pc:sldChg chg="delSp modSp add mod">
        <pc:chgData name="범수 김" userId="863329ffd88cf9fc" providerId="LiveId" clId="{4C51021A-3BA2-4081-B52D-54D3A768255E}" dt="2024-01-02T14:38:32.559" v="9660" actId="478"/>
        <pc:sldMkLst>
          <pc:docMk/>
          <pc:sldMk cId="1030803950" sldId="463"/>
        </pc:sldMkLst>
        <pc:spChg chg="mod">
          <ac:chgData name="범수 김" userId="863329ffd88cf9fc" providerId="LiveId" clId="{4C51021A-3BA2-4081-B52D-54D3A768255E}" dt="2024-01-02T14:38:31.237" v="9659" actId="20577"/>
          <ac:spMkLst>
            <pc:docMk/>
            <pc:sldMk cId="1030803950" sldId="463"/>
            <ac:spMk id="14" creationId="{1A4A2013-0C39-A1E1-FDB9-5941EFA71D15}"/>
          </ac:spMkLst>
        </pc:spChg>
        <pc:grpChg chg="del">
          <ac:chgData name="범수 김" userId="863329ffd88cf9fc" providerId="LiveId" clId="{4C51021A-3BA2-4081-B52D-54D3A768255E}" dt="2024-01-02T14:38:32.559" v="9660" actId="478"/>
          <ac:grpSpMkLst>
            <pc:docMk/>
            <pc:sldMk cId="1030803950" sldId="463"/>
            <ac:grpSpMk id="15" creationId="{9C9D91AF-AB4C-46AC-9E27-0AF806674C0A}"/>
          </ac:grpSpMkLst>
        </pc:grpChg>
      </pc:sldChg>
      <pc:sldChg chg="addSp delSp modSp add mod">
        <pc:chgData name="범수 김" userId="863329ffd88cf9fc" providerId="LiveId" clId="{4C51021A-3BA2-4081-B52D-54D3A768255E}" dt="2024-01-02T14:39:47.282" v="9812" actId="1076"/>
        <pc:sldMkLst>
          <pc:docMk/>
          <pc:sldMk cId="464916024" sldId="464"/>
        </pc:sldMkLst>
        <pc:spChg chg="del topLvl">
          <ac:chgData name="범수 김" userId="863329ffd88cf9fc" providerId="LiveId" clId="{4C51021A-3BA2-4081-B52D-54D3A768255E}" dt="2024-01-02T14:39:25.712" v="9804" actId="478"/>
          <ac:spMkLst>
            <pc:docMk/>
            <pc:sldMk cId="464916024" sldId="464"/>
            <ac:spMk id="2" creationId="{876AFE8A-648E-B511-0A78-F8612BF0527C}"/>
          </ac:spMkLst>
        </pc:spChg>
        <pc:spChg chg="del topLvl">
          <ac:chgData name="범수 김" userId="863329ffd88cf9fc" providerId="LiveId" clId="{4C51021A-3BA2-4081-B52D-54D3A768255E}" dt="2024-01-02T14:39:37.601" v="9807" actId="21"/>
          <ac:spMkLst>
            <pc:docMk/>
            <pc:sldMk cId="464916024" sldId="464"/>
            <ac:spMk id="4" creationId="{0729EE78-E0C6-9F87-867D-E29B5268CC7D}"/>
          </ac:spMkLst>
        </pc:spChg>
        <pc:spChg chg="add mod">
          <ac:chgData name="범수 김" userId="863329ffd88cf9fc" providerId="LiveId" clId="{4C51021A-3BA2-4081-B52D-54D3A768255E}" dt="2024-01-02T14:39:45.553" v="9811" actId="164"/>
          <ac:spMkLst>
            <pc:docMk/>
            <pc:sldMk cId="464916024" sldId="464"/>
            <ac:spMk id="8" creationId="{5B2C6DCE-F767-7707-62DB-C66CE07A81DC}"/>
          </ac:spMkLst>
        </pc:spChg>
        <pc:spChg chg="mod">
          <ac:chgData name="범수 김" userId="863329ffd88cf9fc" providerId="LiveId" clId="{4C51021A-3BA2-4081-B52D-54D3A768255E}" dt="2024-01-02T14:39:23.507" v="9803" actId="20577"/>
          <ac:spMkLst>
            <pc:docMk/>
            <pc:sldMk cId="464916024" sldId="464"/>
            <ac:spMk id="14" creationId="{1A4A2013-0C39-A1E1-FDB9-5941EFA71D15}"/>
          </ac:spMkLst>
        </pc:spChg>
        <pc:grpChg chg="del">
          <ac:chgData name="범수 김" userId="863329ffd88cf9fc" providerId="LiveId" clId="{4C51021A-3BA2-4081-B52D-54D3A768255E}" dt="2024-01-02T14:39:25.712" v="9804" actId="478"/>
          <ac:grpSpMkLst>
            <pc:docMk/>
            <pc:sldMk cId="464916024" sldId="464"/>
            <ac:grpSpMk id="6" creationId="{956A3998-4B77-D63F-9BDF-F07028B5013F}"/>
          </ac:grpSpMkLst>
        </pc:grpChg>
        <pc:grpChg chg="add mod">
          <ac:chgData name="범수 김" userId="863329ffd88cf9fc" providerId="LiveId" clId="{4C51021A-3BA2-4081-B52D-54D3A768255E}" dt="2024-01-02T14:39:47.282" v="9812" actId="1076"/>
          <ac:grpSpMkLst>
            <pc:docMk/>
            <pc:sldMk cId="464916024" sldId="464"/>
            <ac:grpSpMk id="9" creationId="{C5331583-5141-BFF2-3E32-E69D4EE13F9A}"/>
          </ac:grpSpMkLst>
        </pc:grpChg>
        <pc:picChg chg="add mod">
          <ac:chgData name="범수 김" userId="863329ffd88cf9fc" providerId="LiveId" clId="{4C51021A-3BA2-4081-B52D-54D3A768255E}" dt="2024-01-02T14:39:45.553" v="9811" actId="164"/>
          <ac:picMkLst>
            <pc:docMk/>
            <pc:sldMk cId="464916024" sldId="464"/>
            <ac:picMk id="7" creationId="{C7EB8139-4D3C-1AAC-946A-CDB00A687091}"/>
          </ac:picMkLst>
        </pc:picChg>
      </pc:sldChg>
      <pc:sldChg chg="addSp delSp modSp add mod">
        <pc:chgData name="범수 김" userId="863329ffd88cf9fc" providerId="LiveId" clId="{4C51021A-3BA2-4081-B52D-54D3A768255E}" dt="2024-01-02T14:42:51.139" v="10388" actId="164"/>
        <pc:sldMkLst>
          <pc:docMk/>
          <pc:sldMk cId="2571225361" sldId="465"/>
        </pc:sldMkLst>
        <pc:spChg chg="add mod">
          <ac:chgData name="범수 김" userId="863329ffd88cf9fc" providerId="LiveId" clId="{4C51021A-3BA2-4081-B52D-54D3A768255E}" dt="2024-01-02T14:42:45.329" v="10382" actId="571"/>
          <ac:spMkLst>
            <pc:docMk/>
            <pc:sldMk cId="2571225361" sldId="465"/>
            <ac:spMk id="10" creationId="{401FD7F4-1CEA-E04B-C4CF-2652A95302BC}"/>
          </ac:spMkLst>
        </pc:spChg>
        <pc:spChg chg="add mod">
          <ac:chgData name="범수 김" userId="863329ffd88cf9fc" providerId="LiveId" clId="{4C51021A-3BA2-4081-B52D-54D3A768255E}" dt="2024-01-02T14:42:45.329" v="10382" actId="571"/>
          <ac:spMkLst>
            <pc:docMk/>
            <pc:sldMk cId="2571225361" sldId="465"/>
            <ac:spMk id="11" creationId="{7C4B906E-A245-9D8B-1BB0-457646A2B147}"/>
          </ac:spMkLst>
        </pc:spChg>
        <pc:spChg chg="add mod">
          <ac:chgData name="범수 김" userId="863329ffd88cf9fc" providerId="LiveId" clId="{4C51021A-3BA2-4081-B52D-54D3A768255E}" dt="2024-01-02T14:40:59.984" v="9942" actId="571"/>
          <ac:spMkLst>
            <pc:docMk/>
            <pc:sldMk cId="2571225361" sldId="465"/>
            <ac:spMk id="13" creationId="{E4A4F4AF-C282-6775-B1B4-567B76C540E4}"/>
          </ac:spMkLst>
        </pc:spChg>
        <pc:spChg chg="mod">
          <ac:chgData name="범수 김" userId="863329ffd88cf9fc" providerId="LiveId" clId="{4C51021A-3BA2-4081-B52D-54D3A768255E}" dt="2024-01-02T14:42:40.082" v="10379" actId="20577"/>
          <ac:spMkLst>
            <pc:docMk/>
            <pc:sldMk cId="2571225361" sldId="465"/>
            <ac:spMk id="14" creationId="{1A4A2013-0C39-A1E1-FDB9-5941EFA71D15}"/>
          </ac:spMkLst>
        </pc:spChg>
        <pc:spChg chg="add mod">
          <ac:chgData name="범수 김" userId="863329ffd88cf9fc" providerId="LiveId" clId="{4C51021A-3BA2-4081-B52D-54D3A768255E}" dt="2024-01-02T14:40:59.984" v="9942" actId="571"/>
          <ac:spMkLst>
            <pc:docMk/>
            <pc:sldMk cId="2571225361" sldId="465"/>
            <ac:spMk id="15" creationId="{7F8752DC-8913-DAD8-905D-943DFC75FF70}"/>
          </ac:spMkLst>
        </pc:spChg>
        <pc:spChg chg="add mod">
          <ac:chgData name="범수 김" userId="863329ffd88cf9fc" providerId="LiveId" clId="{4C51021A-3BA2-4081-B52D-54D3A768255E}" dt="2024-01-02T14:42:45.329" v="10382" actId="571"/>
          <ac:spMkLst>
            <pc:docMk/>
            <pc:sldMk cId="2571225361" sldId="465"/>
            <ac:spMk id="20" creationId="{6B0A76EC-FB17-3C3B-267B-26EC3C95155C}"/>
          </ac:spMkLst>
        </pc:spChg>
        <pc:spChg chg="add del mod">
          <ac:chgData name="범수 김" userId="863329ffd88cf9fc" providerId="LiveId" clId="{4C51021A-3BA2-4081-B52D-54D3A768255E}" dt="2024-01-02T14:42:46.399" v="10384" actId="21"/>
          <ac:spMkLst>
            <pc:docMk/>
            <pc:sldMk cId="2571225361" sldId="465"/>
            <ac:spMk id="23" creationId="{8510A798-A848-D142-2146-6CDE44BD9CBB}"/>
          </ac:spMkLst>
        </pc:spChg>
        <pc:spChg chg="add mod">
          <ac:chgData name="범수 김" userId="863329ffd88cf9fc" providerId="LiveId" clId="{4C51021A-3BA2-4081-B52D-54D3A768255E}" dt="2024-01-02T14:42:51.139" v="10388" actId="164"/>
          <ac:spMkLst>
            <pc:docMk/>
            <pc:sldMk cId="2571225361" sldId="465"/>
            <ac:spMk id="24" creationId="{E529DF94-9DEE-465D-8B99-E13331ACD10D}"/>
          </ac:spMkLst>
        </pc:spChg>
        <pc:grpChg chg="del">
          <ac:chgData name="범수 김" userId="863329ffd88cf9fc" providerId="LiveId" clId="{4C51021A-3BA2-4081-B52D-54D3A768255E}" dt="2024-01-02T14:40:22.193" v="9845" actId="478"/>
          <ac:grpSpMkLst>
            <pc:docMk/>
            <pc:sldMk cId="2571225361" sldId="465"/>
            <ac:grpSpMk id="9" creationId="{C5331583-5141-BFF2-3E32-E69D4EE13F9A}"/>
          </ac:grpSpMkLst>
        </pc:grpChg>
        <pc:grpChg chg="add mod">
          <ac:chgData name="범수 김" userId="863329ffd88cf9fc" providerId="LiveId" clId="{4C51021A-3BA2-4081-B52D-54D3A768255E}" dt="2024-01-02T14:42:45.329" v="10382" actId="571"/>
          <ac:grpSpMkLst>
            <pc:docMk/>
            <pc:sldMk cId="2571225361" sldId="465"/>
            <ac:grpSpMk id="16" creationId="{D1D97C6D-B9ED-8055-BA75-22B1B30463C0}"/>
          </ac:grpSpMkLst>
        </pc:grpChg>
        <pc:grpChg chg="add mod">
          <ac:chgData name="범수 김" userId="863329ffd88cf9fc" providerId="LiveId" clId="{4C51021A-3BA2-4081-B52D-54D3A768255E}" dt="2024-01-02T14:42:45.329" v="10382" actId="571"/>
          <ac:grpSpMkLst>
            <pc:docMk/>
            <pc:sldMk cId="2571225361" sldId="465"/>
            <ac:grpSpMk id="17" creationId="{3261B1E5-A918-968A-7A94-861F482104C6}"/>
          </ac:grpSpMkLst>
        </pc:grpChg>
        <pc:grpChg chg="add mod">
          <ac:chgData name="범수 김" userId="863329ffd88cf9fc" providerId="LiveId" clId="{4C51021A-3BA2-4081-B52D-54D3A768255E}" dt="2024-01-02T14:42:51.139" v="10388" actId="164"/>
          <ac:grpSpMkLst>
            <pc:docMk/>
            <pc:sldMk cId="2571225361" sldId="465"/>
            <ac:grpSpMk id="21" creationId="{3EA4E1F7-E03F-6C4E-9EDF-14C5859E6CF8}"/>
          </ac:grpSpMkLst>
        </pc:grpChg>
        <pc:grpChg chg="add mod">
          <ac:chgData name="범수 김" userId="863329ffd88cf9fc" providerId="LiveId" clId="{4C51021A-3BA2-4081-B52D-54D3A768255E}" dt="2024-01-02T14:42:51.139" v="10388" actId="164"/>
          <ac:grpSpMkLst>
            <pc:docMk/>
            <pc:sldMk cId="2571225361" sldId="465"/>
            <ac:grpSpMk id="25" creationId="{F24C1C23-48EB-8809-EFCA-768B6355B239}"/>
          </ac:grpSpMkLst>
        </pc:grpChg>
        <pc:picChg chg="add mod">
          <ac:chgData name="범수 김" userId="863329ffd88cf9fc" providerId="LiveId" clId="{4C51021A-3BA2-4081-B52D-54D3A768255E}" dt="2024-01-02T14:42:45.329" v="10382" actId="571"/>
          <ac:picMkLst>
            <pc:docMk/>
            <pc:sldMk cId="2571225361" sldId="465"/>
            <ac:picMk id="3" creationId="{4C2B421A-716A-B8CD-A3D3-2059540A9304}"/>
          </ac:picMkLst>
        </pc:picChg>
        <pc:picChg chg="add mod">
          <ac:chgData name="범수 김" userId="863329ffd88cf9fc" providerId="LiveId" clId="{4C51021A-3BA2-4081-B52D-54D3A768255E}" dt="2024-01-02T14:42:45.329" v="10382" actId="571"/>
          <ac:picMkLst>
            <pc:docMk/>
            <pc:sldMk cId="2571225361" sldId="465"/>
            <ac:picMk id="6" creationId="{0FE7FA8A-0D21-C566-B842-24F0367735A1}"/>
          </ac:picMkLst>
        </pc:picChg>
        <pc:picChg chg="add mod">
          <ac:chgData name="범수 김" userId="863329ffd88cf9fc" providerId="LiveId" clId="{4C51021A-3BA2-4081-B52D-54D3A768255E}" dt="2024-01-02T14:40:59.984" v="9942" actId="571"/>
          <ac:picMkLst>
            <pc:docMk/>
            <pc:sldMk cId="2571225361" sldId="465"/>
            <ac:picMk id="12" creationId="{24C1A59F-73C2-5E85-5D60-5FA197226E10}"/>
          </ac:picMkLst>
        </pc:picChg>
        <pc:picChg chg="add mod">
          <ac:chgData name="범수 김" userId="863329ffd88cf9fc" providerId="LiveId" clId="{4C51021A-3BA2-4081-B52D-54D3A768255E}" dt="2024-01-02T14:42:45.329" v="10382" actId="571"/>
          <ac:picMkLst>
            <pc:docMk/>
            <pc:sldMk cId="2571225361" sldId="465"/>
            <ac:picMk id="19" creationId="{E8F16368-2131-EC57-26C0-097069986928}"/>
          </ac:picMkLst>
        </pc:picChg>
        <pc:picChg chg="add mod">
          <ac:chgData name="범수 김" userId="863329ffd88cf9fc" providerId="LiveId" clId="{4C51021A-3BA2-4081-B52D-54D3A768255E}" dt="2024-01-02T14:42:43.523" v="10381" actId="571"/>
          <ac:picMkLst>
            <pc:docMk/>
            <pc:sldMk cId="2571225361" sldId="465"/>
            <ac:picMk id="22" creationId="{F9066D9C-2E3D-F334-B64F-C2412F99A955}"/>
          </ac:picMkLst>
        </pc:picChg>
      </pc:sldChg>
      <pc:sldChg chg="addSp delSp modSp add mod">
        <pc:chgData name="범수 김" userId="863329ffd88cf9fc" providerId="LiveId" clId="{4C51021A-3BA2-4081-B52D-54D3A768255E}" dt="2024-01-02T14:52:49.209" v="11569" actId="20577"/>
        <pc:sldMkLst>
          <pc:docMk/>
          <pc:sldMk cId="1505628184" sldId="466"/>
        </pc:sldMkLst>
        <pc:spChg chg="add mod">
          <ac:chgData name="범수 김" userId="863329ffd88cf9fc" providerId="LiveId" clId="{4C51021A-3BA2-4081-B52D-54D3A768255E}" dt="2024-01-02T14:43:59.262" v="10445" actId="1076"/>
          <ac:spMkLst>
            <pc:docMk/>
            <pc:sldMk cId="1505628184" sldId="466"/>
            <ac:spMk id="3" creationId="{E5973415-3422-EC82-372A-1F647790D4B7}"/>
          </ac:spMkLst>
        </pc:spChg>
        <pc:spChg chg="del">
          <ac:chgData name="범수 김" userId="863329ffd88cf9fc" providerId="LiveId" clId="{4C51021A-3BA2-4081-B52D-54D3A768255E}" dt="2024-01-02T14:43:15.949" v="10410" actId="478"/>
          <ac:spMkLst>
            <pc:docMk/>
            <pc:sldMk cId="1505628184" sldId="466"/>
            <ac:spMk id="7" creationId="{DBFB1A27-85BF-3635-953B-96911FB983C3}"/>
          </ac:spMkLst>
        </pc:spChg>
        <pc:spChg chg="mod">
          <ac:chgData name="범수 김" userId="863329ffd88cf9fc" providerId="LiveId" clId="{4C51021A-3BA2-4081-B52D-54D3A768255E}" dt="2024-01-02T14:52:49.209" v="11569" actId="20577"/>
          <ac:spMkLst>
            <pc:docMk/>
            <pc:sldMk cId="1505628184" sldId="466"/>
            <ac:spMk id="14" creationId="{1A4A2013-0C39-A1E1-FDB9-5941EFA71D15}"/>
          </ac:spMkLst>
        </pc:spChg>
      </pc:sldChg>
      <pc:sldChg chg="modSp add mod">
        <pc:chgData name="범수 김" userId="863329ffd88cf9fc" providerId="LiveId" clId="{4C51021A-3BA2-4081-B52D-54D3A768255E}" dt="2024-01-02T14:44:43.650" v="10515" actId="20577"/>
        <pc:sldMkLst>
          <pc:docMk/>
          <pc:sldMk cId="3718117487" sldId="467"/>
        </pc:sldMkLst>
        <pc:spChg chg="mod">
          <ac:chgData name="범수 김" userId="863329ffd88cf9fc" providerId="LiveId" clId="{4C51021A-3BA2-4081-B52D-54D3A768255E}" dt="2024-01-02T14:44:43.650" v="10515" actId="20577"/>
          <ac:spMkLst>
            <pc:docMk/>
            <pc:sldMk cId="3718117487" sldId="46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45:10.798" v="10667" actId="1076"/>
        <pc:sldMkLst>
          <pc:docMk/>
          <pc:sldMk cId="644708583" sldId="468"/>
        </pc:sldMkLst>
        <pc:spChg chg="add mod">
          <ac:chgData name="범수 김" userId="863329ffd88cf9fc" providerId="LiveId" clId="{4C51021A-3BA2-4081-B52D-54D3A768255E}" dt="2024-01-02T14:45:10.798" v="10667" actId="1076"/>
          <ac:spMkLst>
            <pc:docMk/>
            <pc:sldMk cId="644708583" sldId="468"/>
            <ac:spMk id="2" creationId="{A06B1AB4-36B8-72DE-7D62-0D5220C9EF61}"/>
          </ac:spMkLst>
        </pc:spChg>
        <pc:spChg chg="mod">
          <ac:chgData name="범수 김" userId="863329ffd88cf9fc" providerId="LiveId" clId="{4C51021A-3BA2-4081-B52D-54D3A768255E}" dt="2024-01-02T14:44:50.022" v="10523" actId="1076"/>
          <ac:spMkLst>
            <pc:docMk/>
            <pc:sldMk cId="644708583" sldId="468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45:54.588" v="10720"/>
        <pc:sldMkLst>
          <pc:docMk/>
          <pc:sldMk cId="3169315024" sldId="469"/>
        </pc:sldMkLst>
        <pc:spChg chg="mod">
          <ac:chgData name="범수 김" userId="863329ffd88cf9fc" providerId="LiveId" clId="{4C51021A-3BA2-4081-B52D-54D3A768255E}" dt="2024-01-02T14:45:54.588" v="10720"/>
          <ac:spMkLst>
            <pc:docMk/>
            <pc:sldMk cId="3169315024" sldId="46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54:00.345" v="11875" actId="1076"/>
        <pc:sldMkLst>
          <pc:docMk/>
          <pc:sldMk cId="3928285198" sldId="470"/>
        </pc:sldMkLst>
        <pc:spChg chg="add mod">
          <ac:chgData name="범수 김" userId="863329ffd88cf9fc" providerId="LiveId" clId="{4C51021A-3BA2-4081-B52D-54D3A768255E}" dt="2024-01-02T14:53:58.034" v="11874" actId="20577"/>
          <ac:spMkLst>
            <pc:docMk/>
            <pc:sldMk cId="3928285198" sldId="470"/>
            <ac:spMk id="2" creationId="{049D4745-F1AE-280C-67C6-761BC83FACEF}"/>
          </ac:spMkLst>
        </pc:spChg>
        <pc:spChg chg="mod">
          <ac:chgData name="범수 김" userId="863329ffd88cf9fc" providerId="LiveId" clId="{4C51021A-3BA2-4081-B52D-54D3A768255E}" dt="2024-01-02T14:47:16.045" v="11130" actId="1076"/>
          <ac:spMkLst>
            <pc:docMk/>
            <pc:sldMk cId="3928285198" sldId="470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2T14:54:00.345" v="11875" actId="1076"/>
          <ac:picMkLst>
            <pc:docMk/>
            <pc:sldMk cId="3928285198" sldId="470"/>
            <ac:picMk id="4" creationId="{DC9148AC-BAD8-989C-B422-7E49B683B23E}"/>
          </ac:picMkLst>
        </pc:picChg>
      </pc:sldChg>
      <pc:sldChg chg="modSp add mod">
        <pc:chgData name="범수 김" userId="863329ffd88cf9fc" providerId="LiveId" clId="{4C51021A-3BA2-4081-B52D-54D3A768255E}" dt="2024-01-03T11:27:18.491" v="11909" actId="20577"/>
        <pc:sldMkLst>
          <pc:docMk/>
          <pc:sldMk cId="2021483056" sldId="471"/>
        </pc:sldMkLst>
        <pc:spChg chg="mod">
          <ac:chgData name="범수 김" userId="863329ffd88cf9fc" providerId="LiveId" clId="{4C51021A-3BA2-4081-B52D-54D3A768255E}" dt="2024-01-03T11:27:18.491" v="11909" actId="20577"/>
          <ac:spMkLst>
            <pc:docMk/>
            <pc:sldMk cId="2021483056" sldId="471"/>
            <ac:spMk id="5" creationId="{A389414F-66B7-1262-7F78-D45BD7660CF6}"/>
          </ac:spMkLst>
        </pc:spChg>
      </pc:sldChg>
      <pc:sldChg chg="add del">
        <pc:chgData name="범수 김" userId="863329ffd88cf9fc" providerId="LiveId" clId="{4C51021A-3BA2-4081-B52D-54D3A768255E}" dt="2024-01-03T11:27:22.423" v="11911" actId="47"/>
        <pc:sldMkLst>
          <pc:docMk/>
          <pc:sldMk cId="555563860" sldId="472"/>
        </pc:sldMkLst>
      </pc:sldChg>
      <pc:sldChg chg="addSp delSp modSp add mod">
        <pc:chgData name="범수 김" userId="863329ffd88cf9fc" providerId="LiveId" clId="{4C51021A-3BA2-4081-B52D-54D3A768255E}" dt="2024-01-03T11:29:58.368" v="12377" actId="164"/>
        <pc:sldMkLst>
          <pc:docMk/>
          <pc:sldMk cId="2207450147" sldId="473"/>
        </pc:sldMkLst>
        <pc:spChg chg="add mod">
          <ac:chgData name="범수 김" userId="863329ffd88cf9fc" providerId="LiveId" clId="{4C51021A-3BA2-4081-B52D-54D3A768255E}" dt="2024-01-03T11:28:12.373" v="11939" actId="571"/>
          <ac:spMkLst>
            <pc:docMk/>
            <pc:sldMk cId="2207450147" sldId="473"/>
            <ac:spMk id="4" creationId="{EBB1C7C5-728D-2EEA-D5EB-FC40BB5AB60D}"/>
          </ac:spMkLst>
        </pc:spChg>
        <pc:spChg chg="mod">
          <ac:chgData name="범수 김" userId="863329ffd88cf9fc" providerId="LiveId" clId="{4C51021A-3BA2-4081-B52D-54D3A768255E}" dt="2024-01-03T11:27:27.229" v="11917" actId="1076"/>
          <ac:spMkLst>
            <pc:docMk/>
            <pc:sldMk cId="2207450147" sldId="473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28:19.422" v="11944" actId="164"/>
          <ac:spMkLst>
            <pc:docMk/>
            <pc:sldMk cId="2207450147" sldId="473"/>
            <ac:spMk id="7" creationId="{29F7F76E-16E7-9039-998C-5D4A9549D744}"/>
          </ac:spMkLst>
        </pc:spChg>
        <pc:spChg chg="add del mod">
          <ac:chgData name="범수 김" userId="863329ffd88cf9fc" providerId="LiveId" clId="{4C51021A-3BA2-4081-B52D-54D3A768255E}" dt="2024-01-03T11:28:13.292" v="11940" actId="21"/>
          <ac:spMkLst>
            <pc:docMk/>
            <pc:sldMk cId="2207450147" sldId="473"/>
            <ac:spMk id="10" creationId="{3867827E-B913-6409-5B26-951BB20031E7}"/>
          </ac:spMkLst>
        </pc:spChg>
        <pc:spChg chg="add mod">
          <ac:chgData name="범수 김" userId="863329ffd88cf9fc" providerId="LiveId" clId="{4C51021A-3BA2-4081-B52D-54D3A768255E}" dt="2024-01-03T11:28:19.422" v="11944" actId="164"/>
          <ac:spMkLst>
            <pc:docMk/>
            <pc:sldMk cId="2207450147" sldId="473"/>
            <ac:spMk id="11" creationId="{A7306D4C-DE64-D2BA-6467-AA412BCE75ED}"/>
          </ac:spMkLst>
        </pc:spChg>
        <pc:spChg chg="add mod">
          <ac:chgData name="범수 김" userId="863329ffd88cf9fc" providerId="LiveId" clId="{4C51021A-3BA2-4081-B52D-54D3A768255E}" dt="2024-01-03T11:29:45.081" v="12371" actId="20577"/>
          <ac:spMkLst>
            <pc:docMk/>
            <pc:sldMk cId="2207450147" sldId="473"/>
            <ac:spMk id="13" creationId="{3640067E-067D-9B8F-69BD-FC6DF5C1C9C2}"/>
          </ac:spMkLst>
        </pc:spChg>
        <pc:spChg chg="add mod">
          <ac:chgData name="범수 김" userId="863329ffd88cf9fc" providerId="LiveId" clId="{4C51021A-3BA2-4081-B52D-54D3A768255E}" dt="2024-01-03T11:29:58.368" v="12377" actId="164"/>
          <ac:spMkLst>
            <pc:docMk/>
            <pc:sldMk cId="2207450147" sldId="473"/>
            <ac:spMk id="14" creationId="{625F824E-09DE-53DB-B94C-B43C137A2873}"/>
          </ac:spMkLst>
        </pc:spChg>
        <pc:spChg chg="add mod">
          <ac:chgData name="범수 김" userId="863329ffd88cf9fc" providerId="LiveId" clId="{4C51021A-3BA2-4081-B52D-54D3A768255E}" dt="2024-01-03T11:29:58.368" v="12377" actId="164"/>
          <ac:spMkLst>
            <pc:docMk/>
            <pc:sldMk cId="2207450147" sldId="473"/>
            <ac:spMk id="15" creationId="{39B91035-7ADB-8C0B-2BE1-4348A4A5E90B}"/>
          </ac:spMkLst>
        </pc:spChg>
        <pc:grpChg chg="add mod">
          <ac:chgData name="범수 김" userId="863329ffd88cf9fc" providerId="LiveId" clId="{4C51021A-3BA2-4081-B52D-54D3A768255E}" dt="2024-01-03T11:28:19.422" v="11944" actId="164"/>
          <ac:grpSpMkLst>
            <pc:docMk/>
            <pc:sldMk cId="2207450147" sldId="473"/>
            <ac:grpSpMk id="6" creationId="{C965DAA8-F2ED-98FC-182B-D31194CEAD82}"/>
          </ac:grpSpMkLst>
        </pc:grpChg>
        <pc:grpChg chg="add mod">
          <ac:chgData name="범수 김" userId="863329ffd88cf9fc" providerId="LiveId" clId="{4C51021A-3BA2-4081-B52D-54D3A768255E}" dt="2024-01-03T11:29:58.368" v="12377" actId="164"/>
          <ac:grpSpMkLst>
            <pc:docMk/>
            <pc:sldMk cId="2207450147" sldId="473"/>
            <ac:grpSpMk id="12" creationId="{14B9A45F-FB52-7845-AF95-58E268FE542E}"/>
          </ac:grpSpMkLst>
        </pc:grpChg>
        <pc:grpChg chg="add mod">
          <ac:chgData name="범수 김" userId="863329ffd88cf9fc" providerId="LiveId" clId="{4C51021A-3BA2-4081-B52D-54D3A768255E}" dt="2024-01-03T11:29:58.368" v="12377" actId="164"/>
          <ac:grpSpMkLst>
            <pc:docMk/>
            <pc:sldMk cId="2207450147" sldId="473"/>
            <ac:grpSpMk id="16" creationId="{C7C521B4-31FE-3061-B14D-ECFAEEAE38EB}"/>
          </ac:grpSpMkLst>
        </pc:grpChg>
        <pc:picChg chg="add mod">
          <ac:chgData name="범수 김" userId="863329ffd88cf9fc" providerId="LiveId" clId="{4C51021A-3BA2-4081-B52D-54D3A768255E}" dt="2024-01-03T11:28:12.373" v="11939" actId="571"/>
          <ac:picMkLst>
            <pc:docMk/>
            <pc:sldMk cId="2207450147" sldId="473"/>
            <ac:picMk id="3" creationId="{E76F2C0F-17D0-5352-1010-376555946338}"/>
          </ac:picMkLst>
        </pc:picChg>
        <pc:picChg chg="add mod">
          <ac:chgData name="범수 김" userId="863329ffd88cf9fc" providerId="LiveId" clId="{4C51021A-3BA2-4081-B52D-54D3A768255E}" dt="2024-01-03T11:28:19.422" v="11944" actId="164"/>
          <ac:picMkLst>
            <pc:docMk/>
            <pc:sldMk cId="2207450147" sldId="473"/>
            <ac:picMk id="9" creationId="{F81C046A-9E7A-00FE-F413-6C4B0ECED09B}"/>
          </ac:picMkLst>
        </pc:picChg>
      </pc:sldChg>
      <pc:sldChg chg="delSp modSp add mod">
        <pc:chgData name="범수 김" userId="863329ffd88cf9fc" providerId="LiveId" clId="{4C51021A-3BA2-4081-B52D-54D3A768255E}" dt="2024-01-03T12:30:06.300" v="17213" actId="20577"/>
        <pc:sldMkLst>
          <pc:docMk/>
          <pc:sldMk cId="3856391850" sldId="474"/>
        </pc:sldMkLst>
        <pc:spChg chg="mod">
          <ac:chgData name="범수 김" userId="863329ffd88cf9fc" providerId="LiveId" clId="{4C51021A-3BA2-4081-B52D-54D3A768255E}" dt="2024-01-03T12:30:06.300" v="17213" actId="20577"/>
          <ac:spMkLst>
            <pc:docMk/>
            <pc:sldMk cId="3856391850" sldId="474"/>
            <ac:spMk id="13" creationId="{3640067E-067D-9B8F-69BD-FC6DF5C1C9C2}"/>
          </ac:spMkLst>
        </pc:spChg>
        <pc:grpChg chg="del">
          <ac:chgData name="범수 김" userId="863329ffd88cf9fc" providerId="LiveId" clId="{4C51021A-3BA2-4081-B52D-54D3A768255E}" dt="2024-01-03T11:31:58.381" v="12379" actId="478"/>
          <ac:grpSpMkLst>
            <pc:docMk/>
            <pc:sldMk cId="3856391850" sldId="474"/>
            <ac:grpSpMk id="16" creationId="{C7C521B4-31FE-3061-B14D-ECFAEEAE38EB}"/>
          </ac:grpSpMkLst>
        </pc:grpChg>
      </pc:sldChg>
      <pc:sldChg chg="modSp add mod">
        <pc:chgData name="범수 김" userId="863329ffd88cf9fc" providerId="LiveId" clId="{4C51021A-3BA2-4081-B52D-54D3A768255E}" dt="2024-01-03T12:29:55.119" v="17204" actId="20577"/>
        <pc:sldMkLst>
          <pc:docMk/>
          <pc:sldMk cId="4132206295" sldId="475"/>
        </pc:sldMkLst>
        <pc:spChg chg="mod">
          <ac:chgData name="범수 김" userId="863329ffd88cf9fc" providerId="LiveId" clId="{4C51021A-3BA2-4081-B52D-54D3A768255E}" dt="2024-01-03T12:29:55.119" v="17204" actId="20577"/>
          <ac:spMkLst>
            <pc:docMk/>
            <pc:sldMk cId="4132206295" sldId="47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29:52.792" v="17202" actId="20577"/>
        <pc:sldMkLst>
          <pc:docMk/>
          <pc:sldMk cId="1993972120" sldId="476"/>
        </pc:sldMkLst>
        <pc:spChg chg="add mod">
          <ac:chgData name="범수 김" userId="863329ffd88cf9fc" providerId="LiveId" clId="{4C51021A-3BA2-4081-B52D-54D3A768255E}" dt="2024-01-03T11:40:37.207" v="13373" actId="571"/>
          <ac:spMkLst>
            <pc:docMk/>
            <pc:sldMk cId="1993972120" sldId="476"/>
            <ac:spMk id="4" creationId="{514585A4-599C-0457-650A-10896056A73F}"/>
          </ac:spMkLst>
        </pc:spChg>
        <pc:spChg chg="mod">
          <ac:chgData name="범수 김" userId="863329ffd88cf9fc" providerId="LiveId" clId="{4C51021A-3BA2-4081-B52D-54D3A768255E}" dt="2024-01-03T12:29:52.792" v="17202" actId="20577"/>
          <ac:spMkLst>
            <pc:docMk/>
            <pc:sldMk cId="1993972120" sldId="476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41:02.914" v="13379" actId="20577"/>
          <ac:spMkLst>
            <pc:docMk/>
            <pc:sldMk cId="1993972120" sldId="476"/>
            <ac:spMk id="7" creationId="{B600A11A-5342-CA35-E733-B9B772892898}"/>
          </ac:spMkLst>
        </pc:spChg>
        <pc:spChg chg="add mod">
          <ac:chgData name="범수 김" userId="863329ffd88cf9fc" providerId="LiveId" clId="{4C51021A-3BA2-4081-B52D-54D3A768255E}" dt="2024-01-03T11:40:37.207" v="13373" actId="571"/>
          <ac:spMkLst>
            <pc:docMk/>
            <pc:sldMk cId="1993972120" sldId="476"/>
            <ac:spMk id="8" creationId="{16ED7FD1-217D-F14A-6DCC-C27558D02599}"/>
          </ac:spMkLst>
        </pc:spChg>
        <pc:spChg chg="add mod">
          <ac:chgData name="범수 김" userId="863329ffd88cf9fc" providerId="LiveId" clId="{4C51021A-3BA2-4081-B52D-54D3A768255E}" dt="2024-01-03T11:40:40.817" v="13374" actId="1076"/>
          <ac:spMkLst>
            <pc:docMk/>
            <pc:sldMk cId="1993972120" sldId="476"/>
            <ac:spMk id="9" creationId="{E26BA7E4-2B22-EC4C-4210-32EBAFFAE41C}"/>
          </ac:spMkLst>
        </pc:spChg>
        <pc:grpChg chg="add mod">
          <ac:chgData name="범수 김" userId="863329ffd88cf9fc" providerId="LiveId" clId="{4C51021A-3BA2-4081-B52D-54D3A768255E}" dt="2024-01-03T11:40:37.207" v="13373" actId="571"/>
          <ac:grpSpMkLst>
            <pc:docMk/>
            <pc:sldMk cId="1993972120" sldId="476"/>
            <ac:grpSpMk id="6" creationId="{7A79B9D1-7590-FDB8-12E1-00423D095234}"/>
          </ac:grpSpMkLst>
        </pc:grpChg>
        <pc:picChg chg="add mod">
          <ac:chgData name="범수 김" userId="863329ffd88cf9fc" providerId="LiveId" clId="{4C51021A-3BA2-4081-B52D-54D3A768255E}" dt="2024-01-03T11:40:37.207" v="13373" actId="571"/>
          <ac:picMkLst>
            <pc:docMk/>
            <pc:sldMk cId="1993972120" sldId="476"/>
            <ac:picMk id="3" creationId="{700B56F8-A63C-222D-F005-CD7A81BDF050}"/>
          </ac:picMkLst>
        </pc:picChg>
      </pc:sldChg>
      <pc:sldChg chg="addSp delSp modSp add mod">
        <pc:chgData name="범수 김" userId="863329ffd88cf9fc" providerId="LiveId" clId="{4C51021A-3BA2-4081-B52D-54D3A768255E}" dt="2024-01-03T12:29:50.485" v="17200" actId="20577"/>
        <pc:sldMkLst>
          <pc:docMk/>
          <pc:sldMk cId="2411308431" sldId="477"/>
        </pc:sldMkLst>
        <pc:spChg chg="mod">
          <ac:chgData name="범수 김" userId="863329ffd88cf9fc" providerId="LiveId" clId="{4C51021A-3BA2-4081-B52D-54D3A768255E}" dt="2024-01-03T12:29:50.485" v="17200" actId="20577"/>
          <ac:spMkLst>
            <pc:docMk/>
            <pc:sldMk cId="2411308431" sldId="477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3T11:44:30.475" v="13612" actId="20577"/>
          <ac:spMkLst>
            <pc:docMk/>
            <pc:sldMk cId="2411308431" sldId="477"/>
            <ac:spMk id="7" creationId="{B600A11A-5342-CA35-E733-B9B772892898}"/>
          </ac:spMkLst>
        </pc:spChg>
        <pc:spChg chg="add mod">
          <ac:chgData name="범수 김" userId="863329ffd88cf9fc" providerId="LiveId" clId="{4C51021A-3BA2-4081-B52D-54D3A768255E}" dt="2024-01-03T11:42:29.657" v="13387" actId="14100"/>
          <ac:spMkLst>
            <pc:docMk/>
            <pc:sldMk cId="2411308431" sldId="477"/>
            <ac:spMk id="10" creationId="{D8FABD5E-2DCF-AA19-C6C3-874BD9EC88C3}"/>
          </ac:spMkLst>
        </pc:spChg>
        <pc:spChg chg="add mod">
          <ac:chgData name="범수 김" userId="863329ffd88cf9fc" providerId="LiveId" clId="{4C51021A-3BA2-4081-B52D-54D3A768255E}" dt="2024-01-03T11:42:38.597" v="13391" actId="14100"/>
          <ac:spMkLst>
            <pc:docMk/>
            <pc:sldMk cId="2411308431" sldId="477"/>
            <ac:spMk id="11" creationId="{5880D4B1-4F44-B2E6-0E78-C2123EC3814C}"/>
          </ac:spMkLst>
        </pc:spChg>
        <pc:spChg chg="add mod">
          <ac:chgData name="범수 김" userId="863329ffd88cf9fc" providerId="LiveId" clId="{4C51021A-3BA2-4081-B52D-54D3A768255E}" dt="2024-01-03T11:43:35.531" v="13485" actId="14100"/>
          <ac:spMkLst>
            <pc:docMk/>
            <pc:sldMk cId="2411308431" sldId="477"/>
            <ac:spMk id="12" creationId="{4EAC3F0C-39DF-52F5-4B8E-5BEBD6D27899}"/>
          </ac:spMkLst>
        </pc:spChg>
        <pc:grpChg chg="del">
          <ac:chgData name="범수 김" userId="863329ffd88cf9fc" providerId="LiveId" clId="{4C51021A-3BA2-4081-B52D-54D3A768255E}" dt="2024-01-03T11:42:16.591" v="13380" actId="478"/>
          <ac:grpSpMkLst>
            <pc:docMk/>
            <pc:sldMk cId="2411308431" sldId="477"/>
            <ac:grpSpMk id="6" creationId="{7A79B9D1-7590-FDB8-12E1-00423D095234}"/>
          </ac:grpSpMkLst>
        </pc:grpChg>
        <pc:picChg chg="add mod">
          <ac:chgData name="범수 김" userId="863329ffd88cf9fc" providerId="LiveId" clId="{4C51021A-3BA2-4081-B52D-54D3A768255E}" dt="2024-01-03T11:42:20.695" v="13383" actId="208"/>
          <ac:picMkLst>
            <pc:docMk/>
            <pc:sldMk cId="2411308431" sldId="477"/>
            <ac:picMk id="9" creationId="{318DCB12-885E-353B-FF4F-A9A9F29902AB}"/>
          </ac:picMkLst>
        </pc:picChg>
      </pc:sldChg>
      <pc:sldChg chg="addSp delSp modSp add mod">
        <pc:chgData name="범수 김" userId="863329ffd88cf9fc" providerId="LiveId" clId="{4C51021A-3BA2-4081-B52D-54D3A768255E}" dt="2024-01-03T12:29:48.386" v="17198" actId="20577"/>
        <pc:sldMkLst>
          <pc:docMk/>
          <pc:sldMk cId="2483224697" sldId="478"/>
        </pc:sldMkLst>
        <pc:spChg chg="add mod">
          <ac:chgData name="범수 김" userId="863329ffd88cf9fc" providerId="LiveId" clId="{4C51021A-3BA2-4081-B52D-54D3A768255E}" dt="2024-01-03T11:45:32.826" v="13628" actId="164"/>
          <ac:spMkLst>
            <pc:docMk/>
            <pc:sldMk cId="2483224697" sldId="478"/>
            <ac:spMk id="4" creationId="{69CAB807-28E2-B44A-4BEE-D4E1D154A249}"/>
          </ac:spMkLst>
        </pc:spChg>
        <pc:spChg chg="mod">
          <ac:chgData name="범수 김" userId="863329ffd88cf9fc" providerId="LiveId" clId="{4C51021A-3BA2-4081-B52D-54D3A768255E}" dt="2024-01-03T12:29:48.386" v="17198" actId="20577"/>
          <ac:spMkLst>
            <pc:docMk/>
            <pc:sldMk cId="2483224697" sldId="478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45:32.826" v="13628" actId="164"/>
          <ac:spMkLst>
            <pc:docMk/>
            <pc:sldMk cId="2483224697" sldId="478"/>
            <ac:spMk id="6" creationId="{C5A12BD8-1887-6146-0BA0-69FAC6A8C14C}"/>
          </ac:spMkLst>
        </pc:spChg>
        <pc:spChg chg="mod">
          <ac:chgData name="범수 김" userId="863329ffd88cf9fc" providerId="LiveId" clId="{4C51021A-3BA2-4081-B52D-54D3A768255E}" dt="2024-01-03T11:50:58.578" v="14633" actId="20577"/>
          <ac:spMkLst>
            <pc:docMk/>
            <pc:sldMk cId="2483224697" sldId="478"/>
            <ac:spMk id="7" creationId="{B600A11A-5342-CA35-E733-B9B772892898}"/>
          </ac:spMkLst>
        </pc:spChg>
        <pc:spChg chg="del">
          <ac:chgData name="범수 김" userId="863329ffd88cf9fc" providerId="LiveId" clId="{4C51021A-3BA2-4081-B52D-54D3A768255E}" dt="2024-01-03T11:45:05.446" v="13615" actId="478"/>
          <ac:spMkLst>
            <pc:docMk/>
            <pc:sldMk cId="2483224697" sldId="478"/>
            <ac:spMk id="10" creationId="{D8FABD5E-2DCF-AA19-C6C3-874BD9EC88C3}"/>
          </ac:spMkLst>
        </pc:spChg>
        <pc:spChg chg="del">
          <ac:chgData name="범수 김" userId="863329ffd88cf9fc" providerId="LiveId" clId="{4C51021A-3BA2-4081-B52D-54D3A768255E}" dt="2024-01-03T11:45:05.446" v="13615" actId="478"/>
          <ac:spMkLst>
            <pc:docMk/>
            <pc:sldMk cId="2483224697" sldId="478"/>
            <ac:spMk id="11" creationId="{5880D4B1-4F44-B2E6-0E78-C2123EC3814C}"/>
          </ac:spMkLst>
        </pc:spChg>
        <pc:spChg chg="del">
          <ac:chgData name="범수 김" userId="863329ffd88cf9fc" providerId="LiveId" clId="{4C51021A-3BA2-4081-B52D-54D3A768255E}" dt="2024-01-03T11:45:05.446" v="13615" actId="478"/>
          <ac:spMkLst>
            <pc:docMk/>
            <pc:sldMk cId="2483224697" sldId="478"/>
            <ac:spMk id="12" creationId="{4EAC3F0C-39DF-52F5-4B8E-5BEBD6D27899}"/>
          </ac:spMkLst>
        </pc:spChg>
        <pc:grpChg chg="add mod">
          <ac:chgData name="범수 김" userId="863329ffd88cf9fc" providerId="LiveId" clId="{4C51021A-3BA2-4081-B52D-54D3A768255E}" dt="2024-01-03T11:49:36.320" v="14441" actId="1076"/>
          <ac:grpSpMkLst>
            <pc:docMk/>
            <pc:sldMk cId="2483224697" sldId="478"/>
            <ac:grpSpMk id="8" creationId="{4982F967-04D2-A798-16A7-752318BB790B}"/>
          </ac:grpSpMkLst>
        </pc:grpChg>
        <pc:picChg chg="add mod">
          <ac:chgData name="범수 김" userId="863329ffd88cf9fc" providerId="LiveId" clId="{4C51021A-3BA2-4081-B52D-54D3A768255E}" dt="2024-01-03T11:45:32.826" v="13628" actId="164"/>
          <ac:picMkLst>
            <pc:docMk/>
            <pc:sldMk cId="2483224697" sldId="478"/>
            <ac:picMk id="3" creationId="{EEC9B6F7-9503-D0E2-F3B1-413241D739EC}"/>
          </ac:picMkLst>
        </pc:picChg>
        <pc:picChg chg="del">
          <ac:chgData name="범수 김" userId="863329ffd88cf9fc" providerId="LiveId" clId="{4C51021A-3BA2-4081-B52D-54D3A768255E}" dt="2024-01-03T11:45:04.337" v="13614" actId="478"/>
          <ac:picMkLst>
            <pc:docMk/>
            <pc:sldMk cId="2483224697" sldId="478"/>
            <ac:picMk id="9" creationId="{318DCB12-885E-353B-FF4F-A9A9F29902AB}"/>
          </ac:picMkLst>
        </pc:picChg>
      </pc:sldChg>
      <pc:sldChg chg="modSp add mod">
        <pc:chgData name="범수 김" userId="863329ffd88cf9fc" providerId="LiveId" clId="{4C51021A-3BA2-4081-B52D-54D3A768255E}" dt="2024-01-03T12:29:45.494" v="17196" actId="20577"/>
        <pc:sldMkLst>
          <pc:docMk/>
          <pc:sldMk cId="2987841093" sldId="479"/>
        </pc:sldMkLst>
        <pc:spChg chg="mod">
          <ac:chgData name="범수 김" userId="863329ffd88cf9fc" providerId="LiveId" clId="{4C51021A-3BA2-4081-B52D-54D3A768255E}" dt="2024-01-03T12:29:45.494" v="17196" actId="20577"/>
          <ac:spMkLst>
            <pc:docMk/>
            <pc:sldMk cId="2987841093" sldId="47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29:43.419" v="17194" actId="20577"/>
        <pc:sldMkLst>
          <pc:docMk/>
          <pc:sldMk cId="1246384520" sldId="480"/>
        </pc:sldMkLst>
        <pc:spChg chg="add mod">
          <ac:chgData name="범수 김" userId="863329ffd88cf9fc" providerId="LiveId" clId="{4C51021A-3BA2-4081-B52D-54D3A768255E}" dt="2024-01-03T11:51:55.565" v="14696" actId="164"/>
          <ac:spMkLst>
            <pc:docMk/>
            <pc:sldMk cId="1246384520" sldId="480"/>
            <ac:spMk id="4" creationId="{B63FD305-1E73-5BAD-BD58-DA6B4E1568A4}"/>
          </ac:spMkLst>
        </pc:spChg>
        <pc:spChg chg="mod">
          <ac:chgData name="범수 김" userId="863329ffd88cf9fc" providerId="LiveId" clId="{4C51021A-3BA2-4081-B52D-54D3A768255E}" dt="2024-01-03T12:29:43.419" v="17194" actId="20577"/>
          <ac:spMkLst>
            <pc:docMk/>
            <pc:sldMk cId="1246384520" sldId="480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9" creationId="{B206A6A9-F989-9D71-09C1-700E2CCD7901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10" creationId="{FC1B539A-213A-FCBB-9659-5EBE81D3419E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11" creationId="{9A61C8F8-45A0-E98B-9F08-03E6D9972AF8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12" creationId="{673E9899-6651-791E-F356-A660171E5245}"/>
          </ac:spMkLst>
        </pc:spChg>
        <pc:spChg chg="add mod">
          <ac:chgData name="범수 김" userId="863329ffd88cf9fc" providerId="LiveId" clId="{4C51021A-3BA2-4081-B52D-54D3A768255E}" dt="2024-01-03T11:56:49.440" v="15330" actId="20577"/>
          <ac:spMkLst>
            <pc:docMk/>
            <pc:sldMk cId="1246384520" sldId="480"/>
            <ac:spMk id="14" creationId="{21E0ACEF-BBDA-AC0B-0E34-059764B9C525}"/>
          </ac:spMkLst>
        </pc:spChg>
        <pc:spChg chg="add mod">
          <ac:chgData name="범수 김" userId="863329ffd88cf9fc" providerId="LiveId" clId="{4C51021A-3BA2-4081-B52D-54D3A768255E}" dt="2024-01-03T11:57:21.622" v="15333" actId="1076"/>
          <ac:spMkLst>
            <pc:docMk/>
            <pc:sldMk cId="1246384520" sldId="480"/>
            <ac:spMk id="15" creationId="{C33C318F-5D59-C5B9-1C53-733968864C8D}"/>
          </ac:spMkLst>
        </pc:spChg>
        <pc:spChg chg="add mod">
          <ac:chgData name="범수 김" userId="863329ffd88cf9fc" providerId="LiveId" clId="{4C51021A-3BA2-4081-B52D-54D3A768255E}" dt="2024-01-03T11:57:43.683" v="15340" actId="164"/>
          <ac:spMkLst>
            <pc:docMk/>
            <pc:sldMk cId="1246384520" sldId="480"/>
            <ac:spMk id="18" creationId="{BCCBDA0E-3B6E-A04E-AE0D-976D34765268}"/>
          </ac:spMkLst>
        </pc:spChg>
        <pc:grpChg chg="add mod">
          <ac:chgData name="범수 김" userId="863329ffd88cf9fc" providerId="LiveId" clId="{4C51021A-3BA2-4081-B52D-54D3A768255E}" dt="2024-01-03T11:53:24.519" v="14715" actId="164"/>
          <ac:grpSpMkLst>
            <pc:docMk/>
            <pc:sldMk cId="1246384520" sldId="480"/>
            <ac:grpSpMk id="6" creationId="{19771848-ABCD-7655-17C7-5D69C524DFFB}"/>
          </ac:grpSpMkLst>
        </pc:grpChg>
        <pc:grpChg chg="add mod">
          <ac:chgData name="범수 김" userId="863329ffd88cf9fc" providerId="LiveId" clId="{4C51021A-3BA2-4081-B52D-54D3A768255E}" dt="2024-01-03T11:53:24.519" v="14715" actId="164"/>
          <ac:grpSpMkLst>
            <pc:docMk/>
            <pc:sldMk cId="1246384520" sldId="480"/>
            <ac:grpSpMk id="13" creationId="{8E26A6F0-DEAA-2ED6-2507-8A031B15D52B}"/>
          </ac:grpSpMkLst>
        </pc:grpChg>
        <pc:grpChg chg="add mod">
          <ac:chgData name="범수 김" userId="863329ffd88cf9fc" providerId="LiveId" clId="{4C51021A-3BA2-4081-B52D-54D3A768255E}" dt="2024-01-03T11:57:43.683" v="15340" actId="164"/>
          <ac:grpSpMkLst>
            <pc:docMk/>
            <pc:sldMk cId="1246384520" sldId="480"/>
            <ac:grpSpMk id="19" creationId="{A79CDE8A-113A-9442-9AF1-8A98FFBD15AE}"/>
          </ac:grpSpMkLst>
        </pc:grpChg>
        <pc:picChg chg="add mod">
          <ac:chgData name="범수 김" userId="863329ffd88cf9fc" providerId="LiveId" clId="{4C51021A-3BA2-4081-B52D-54D3A768255E}" dt="2024-01-03T11:51:55.565" v="14696" actId="164"/>
          <ac:picMkLst>
            <pc:docMk/>
            <pc:sldMk cId="1246384520" sldId="480"/>
            <ac:picMk id="3" creationId="{625D2B74-C568-3736-1F91-0A57ECDF3533}"/>
          </ac:picMkLst>
        </pc:picChg>
        <pc:picChg chg="add mod">
          <ac:chgData name="범수 김" userId="863329ffd88cf9fc" providerId="LiveId" clId="{4C51021A-3BA2-4081-B52D-54D3A768255E}" dt="2024-01-03T11:53:24.519" v="14715" actId="164"/>
          <ac:picMkLst>
            <pc:docMk/>
            <pc:sldMk cId="1246384520" sldId="480"/>
            <ac:picMk id="8" creationId="{1A47D19F-AD60-635E-885F-3B93203444D2}"/>
          </ac:picMkLst>
        </pc:picChg>
        <pc:picChg chg="add mod">
          <ac:chgData name="범수 김" userId="863329ffd88cf9fc" providerId="LiveId" clId="{4C51021A-3BA2-4081-B52D-54D3A768255E}" dt="2024-01-03T11:57:43.683" v="15340" actId="164"/>
          <ac:picMkLst>
            <pc:docMk/>
            <pc:sldMk cId="1246384520" sldId="480"/>
            <ac:picMk id="17" creationId="{4CD639D8-6FD3-A06C-0ED9-232E719DFAB0}"/>
          </ac:picMkLst>
        </pc:picChg>
      </pc:sldChg>
      <pc:sldChg chg="addSp delSp modSp add mod">
        <pc:chgData name="범수 김" userId="863329ffd88cf9fc" providerId="LiveId" clId="{4C51021A-3BA2-4081-B52D-54D3A768255E}" dt="2024-01-03T12:29:41.450" v="17192" actId="20577"/>
        <pc:sldMkLst>
          <pc:docMk/>
          <pc:sldMk cId="559289211" sldId="481"/>
        </pc:sldMkLst>
        <pc:spChg chg="mod">
          <ac:chgData name="범수 김" userId="863329ffd88cf9fc" providerId="LiveId" clId="{4C51021A-3BA2-4081-B52D-54D3A768255E}" dt="2024-01-03T12:29:41.450" v="17192" actId="20577"/>
          <ac:spMkLst>
            <pc:docMk/>
            <pc:sldMk cId="559289211" sldId="481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3T12:01:33.295" v="15773" actId="20577"/>
          <ac:spMkLst>
            <pc:docMk/>
            <pc:sldMk cId="559289211" sldId="481"/>
            <ac:spMk id="14" creationId="{21E0ACEF-BBDA-AC0B-0E34-059764B9C525}"/>
          </ac:spMkLst>
        </pc:spChg>
        <pc:spChg chg="del">
          <ac:chgData name="범수 김" userId="863329ffd88cf9fc" providerId="LiveId" clId="{4C51021A-3BA2-4081-B52D-54D3A768255E}" dt="2024-01-03T11:58:12.081" v="15349" actId="478"/>
          <ac:spMkLst>
            <pc:docMk/>
            <pc:sldMk cId="559289211" sldId="481"/>
            <ac:spMk id="15" creationId="{C33C318F-5D59-C5B9-1C53-733968864C8D}"/>
          </ac:spMkLst>
        </pc:spChg>
        <pc:spChg chg="add mod">
          <ac:chgData name="범수 김" userId="863329ffd88cf9fc" providerId="LiveId" clId="{4C51021A-3BA2-4081-B52D-54D3A768255E}" dt="2024-01-03T11:58:38.910" v="15358" actId="164"/>
          <ac:spMkLst>
            <pc:docMk/>
            <pc:sldMk cId="559289211" sldId="481"/>
            <ac:spMk id="21" creationId="{3AA3E8DF-6848-6B68-7A01-3AE69EE1A797}"/>
          </ac:spMkLst>
        </pc:spChg>
        <pc:spChg chg="add mod">
          <ac:chgData name="범수 김" userId="863329ffd88cf9fc" providerId="LiveId" clId="{4C51021A-3BA2-4081-B52D-54D3A768255E}" dt="2024-01-03T12:00:16.290" v="15687" actId="164"/>
          <ac:spMkLst>
            <pc:docMk/>
            <pc:sldMk cId="559289211" sldId="481"/>
            <ac:spMk id="23" creationId="{5D89F46B-6789-450C-0DEC-BF904A3D415E}"/>
          </ac:spMkLst>
        </pc:spChg>
        <pc:spChg chg="add mod">
          <ac:chgData name="범수 김" userId="863329ffd88cf9fc" providerId="LiveId" clId="{4C51021A-3BA2-4081-B52D-54D3A768255E}" dt="2024-01-03T12:02:07.298" v="15783" actId="164"/>
          <ac:spMkLst>
            <pc:docMk/>
            <pc:sldMk cId="559289211" sldId="481"/>
            <ac:spMk id="25" creationId="{94A3505A-B56E-93E0-B476-7AF573176ACB}"/>
          </ac:spMkLst>
        </pc:spChg>
        <pc:spChg chg="add mod">
          <ac:chgData name="범수 김" userId="863329ffd88cf9fc" providerId="LiveId" clId="{4C51021A-3BA2-4081-B52D-54D3A768255E}" dt="2024-01-03T12:02:06.324" v="15782" actId="164"/>
          <ac:spMkLst>
            <pc:docMk/>
            <pc:sldMk cId="559289211" sldId="481"/>
            <ac:spMk id="28" creationId="{F2532E45-441F-90A5-3455-3489F52D47C8}"/>
          </ac:spMkLst>
        </pc:spChg>
        <pc:grpChg chg="del">
          <ac:chgData name="범수 김" userId="863329ffd88cf9fc" providerId="LiveId" clId="{4C51021A-3BA2-4081-B52D-54D3A768255E}" dt="2024-01-03T11:57:49.630" v="15342" actId="478"/>
          <ac:grpSpMkLst>
            <pc:docMk/>
            <pc:sldMk cId="559289211" sldId="481"/>
            <ac:grpSpMk id="13" creationId="{8E26A6F0-DEAA-2ED6-2507-8A031B15D52B}"/>
          </ac:grpSpMkLst>
        </pc:grpChg>
        <pc:grpChg chg="del">
          <ac:chgData name="범수 김" userId="863329ffd88cf9fc" providerId="LiveId" clId="{4C51021A-3BA2-4081-B52D-54D3A768255E}" dt="2024-01-03T11:57:50.226" v="15343" actId="478"/>
          <ac:grpSpMkLst>
            <pc:docMk/>
            <pc:sldMk cId="559289211" sldId="481"/>
            <ac:grpSpMk id="19" creationId="{A79CDE8A-113A-9442-9AF1-8A98FFBD15AE}"/>
          </ac:grpSpMkLst>
        </pc:grpChg>
        <pc:grpChg chg="add mod">
          <ac:chgData name="범수 김" userId="863329ffd88cf9fc" providerId="LiveId" clId="{4C51021A-3BA2-4081-B52D-54D3A768255E}" dt="2024-01-03T12:00:16.290" v="15687" actId="164"/>
          <ac:grpSpMkLst>
            <pc:docMk/>
            <pc:sldMk cId="559289211" sldId="481"/>
            <ac:grpSpMk id="22" creationId="{7758CF87-B5DB-C731-547D-EB2B0CCA4CA9}"/>
          </ac:grpSpMkLst>
        </pc:grpChg>
        <pc:grpChg chg="add mod">
          <ac:chgData name="범수 김" userId="863329ffd88cf9fc" providerId="LiveId" clId="{4C51021A-3BA2-4081-B52D-54D3A768255E}" dt="2024-01-03T12:02:07.298" v="15783" actId="164"/>
          <ac:grpSpMkLst>
            <pc:docMk/>
            <pc:sldMk cId="559289211" sldId="481"/>
            <ac:grpSpMk id="24" creationId="{7D22939C-1C9D-9BED-FB0F-B151AD29CDC5}"/>
          </ac:grpSpMkLst>
        </pc:grpChg>
        <pc:grpChg chg="add mod">
          <ac:chgData name="범수 김" userId="863329ffd88cf9fc" providerId="LiveId" clId="{4C51021A-3BA2-4081-B52D-54D3A768255E}" dt="2024-01-03T12:02:07.298" v="15783" actId="164"/>
          <ac:grpSpMkLst>
            <pc:docMk/>
            <pc:sldMk cId="559289211" sldId="481"/>
            <ac:grpSpMk id="29" creationId="{B5CEF581-BBBD-E8B8-F4C4-BC68C873BC4B}"/>
          </ac:grpSpMkLst>
        </pc:grpChg>
        <pc:grpChg chg="add mod">
          <ac:chgData name="범수 김" userId="863329ffd88cf9fc" providerId="LiveId" clId="{4C51021A-3BA2-4081-B52D-54D3A768255E}" dt="2024-01-03T12:02:07.298" v="15783" actId="164"/>
          <ac:grpSpMkLst>
            <pc:docMk/>
            <pc:sldMk cId="559289211" sldId="481"/>
            <ac:grpSpMk id="30" creationId="{3C7DD521-C10B-BE06-BE45-95E2544822AD}"/>
          </ac:grpSpMkLst>
        </pc:grpChg>
        <pc:picChg chg="add mod">
          <ac:chgData name="범수 김" userId="863329ffd88cf9fc" providerId="LiveId" clId="{4C51021A-3BA2-4081-B52D-54D3A768255E}" dt="2024-01-03T11:58:38.910" v="15358" actId="164"/>
          <ac:picMkLst>
            <pc:docMk/>
            <pc:sldMk cId="559289211" sldId="481"/>
            <ac:picMk id="7" creationId="{F72F4BF5-0FFB-A159-FB7C-9777F9D4FC5D}"/>
          </ac:picMkLst>
        </pc:picChg>
        <pc:picChg chg="add del">
          <ac:chgData name="범수 김" userId="863329ffd88cf9fc" providerId="LiveId" clId="{4C51021A-3BA2-4081-B52D-54D3A768255E}" dt="2024-01-03T11:58:31.534" v="15354" actId="22"/>
          <ac:picMkLst>
            <pc:docMk/>
            <pc:sldMk cId="559289211" sldId="481"/>
            <ac:picMk id="20" creationId="{0D9EC922-38A0-C0CF-CB8E-C74DD2FE2499}"/>
          </ac:picMkLst>
        </pc:picChg>
        <pc:picChg chg="add mod">
          <ac:chgData name="범수 김" userId="863329ffd88cf9fc" providerId="LiveId" clId="{4C51021A-3BA2-4081-B52D-54D3A768255E}" dt="2024-01-03T12:02:06.324" v="15782" actId="164"/>
          <ac:picMkLst>
            <pc:docMk/>
            <pc:sldMk cId="559289211" sldId="481"/>
            <ac:picMk id="27" creationId="{755A436C-0E71-C299-0929-943E3BC0B624}"/>
          </ac:picMkLst>
        </pc:picChg>
      </pc:sldChg>
      <pc:sldChg chg="modSp add mod">
        <pc:chgData name="범수 김" userId="863329ffd88cf9fc" providerId="LiveId" clId="{4C51021A-3BA2-4081-B52D-54D3A768255E}" dt="2024-01-03T12:29:39.204" v="17190" actId="20577"/>
        <pc:sldMkLst>
          <pc:docMk/>
          <pc:sldMk cId="4220093483" sldId="482"/>
        </pc:sldMkLst>
        <pc:spChg chg="mod">
          <ac:chgData name="범수 김" userId="863329ffd88cf9fc" providerId="LiveId" clId="{4C51021A-3BA2-4081-B52D-54D3A768255E}" dt="2024-01-03T12:29:39.204" v="17190" actId="20577"/>
          <ac:spMkLst>
            <pc:docMk/>
            <pc:sldMk cId="4220093483" sldId="48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3T12:29:36.354" v="17188" actId="20577"/>
        <pc:sldMkLst>
          <pc:docMk/>
          <pc:sldMk cId="2565131971" sldId="483"/>
        </pc:sldMkLst>
        <pc:spChg chg="add del">
          <ac:chgData name="범수 김" userId="863329ffd88cf9fc" providerId="LiveId" clId="{4C51021A-3BA2-4081-B52D-54D3A768255E}" dt="2024-01-03T12:02:32.689" v="15829" actId="22"/>
          <ac:spMkLst>
            <pc:docMk/>
            <pc:sldMk cId="2565131971" sldId="483"/>
            <ac:spMk id="3" creationId="{A9834EC4-97B0-E5A0-2801-A7F09FC143CD}"/>
          </ac:spMkLst>
        </pc:spChg>
        <pc:spChg chg="add mod">
          <ac:chgData name="범수 김" userId="863329ffd88cf9fc" providerId="LiveId" clId="{4C51021A-3BA2-4081-B52D-54D3A768255E}" dt="2024-01-03T12:11:55.440" v="15840" actId="164"/>
          <ac:spMkLst>
            <pc:docMk/>
            <pc:sldMk cId="2565131971" sldId="483"/>
            <ac:spMk id="4" creationId="{AA992D9A-1330-8914-560F-445D1270BC7C}"/>
          </ac:spMkLst>
        </pc:spChg>
        <pc:spChg chg="mod">
          <ac:chgData name="범수 김" userId="863329ffd88cf9fc" providerId="LiveId" clId="{4C51021A-3BA2-4081-B52D-54D3A768255E}" dt="2024-01-03T12:29:36.354" v="17188" actId="20577"/>
          <ac:spMkLst>
            <pc:docMk/>
            <pc:sldMk cId="2565131971" sldId="483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15:44.623" v="15998" actId="208"/>
          <ac:spMkLst>
            <pc:docMk/>
            <pc:sldMk cId="2565131971" sldId="483"/>
            <ac:spMk id="7" creationId="{159EF8E9-7242-4B4E-B570-ED39E3AAACB4}"/>
          </ac:spMkLst>
        </pc:spChg>
        <pc:grpChg chg="add mod">
          <ac:chgData name="범수 김" userId="863329ffd88cf9fc" providerId="LiveId" clId="{4C51021A-3BA2-4081-B52D-54D3A768255E}" dt="2024-01-03T12:15:29.142" v="15990" actId="1076"/>
          <ac:grpSpMkLst>
            <pc:docMk/>
            <pc:sldMk cId="2565131971" sldId="483"/>
            <ac:grpSpMk id="6" creationId="{DD28BE6B-899B-828A-1515-BFBA700F338D}"/>
          </ac:grpSpMkLst>
        </pc:grpChg>
        <pc:picChg chg="add mod">
          <ac:chgData name="범수 김" userId="863329ffd88cf9fc" providerId="LiveId" clId="{4C51021A-3BA2-4081-B52D-54D3A768255E}" dt="2024-01-03T12:11:55.440" v="15840" actId="164"/>
          <ac:picMkLst>
            <pc:docMk/>
            <pc:sldMk cId="2565131971" sldId="483"/>
            <ac:picMk id="3" creationId="{B6D72530-2812-671A-3220-1562AED1139C}"/>
          </ac:picMkLst>
        </pc:picChg>
        <pc:picChg chg="add del">
          <ac:chgData name="범수 김" userId="863329ffd88cf9fc" providerId="LiveId" clId="{4C51021A-3BA2-4081-B52D-54D3A768255E}" dt="2024-01-03T12:15:34.121" v="15994" actId="478"/>
          <ac:picMkLst>
            <pc:docMk/>
            <pc:sldMk cId="2565131971" sldId="483"/>
            <ac:picMk id="9" creationId="{7AB3479F-6295-1B23-DD53-D236B45A8EAA}"/>
          </ac:picMkLst>
        </pc:picChg>
      </pc:sldChg>
      <pc:sldChg chg="addSp delSp modSp add mod">
        <pc:chgData name="범수 김" userId="863329ffd88cf9fc" providerId="LiveId" clId="{4C51021A-3BA2-4081-B52D-54D3A768255E}" dt="2024-01-03T12:29:34.442" v="17186" actId="20577"/>
        <pc:sldMkLst>
          <pc:docMk/>
          <pc:sldMk cId="3275300745" sldId="484"/>
        </pc:sldMkLst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2" creationId="{B9C71151-A1EA-7DAB-2FF7-4194874D5D10}"/>
          </ac:spMkLst>
        </pc:spChg>
        <pc:spChg chg="mod">
          <ac:chgData name="범수 김" userId="863329ffd88cf9fc" providerId="LiveId" clId="{4C51021A-3BA2-4081-B52D-54D3A768255E}" dt="2024-01-03T12:29:34.442" v="17186" actId="20577"/>
          <ac:spMkLst>
            <pc:docMk/>
            <pc:sldMk cId="3275300745" sldId="484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3T12:18:29.411" v="16304"/>
          <ac:spMkLst>
            <pc:docMk/>
            <pc:sldMk cId="3275300745" sldId="484"/>
            <ac:spMk id="7" creationId="{159EF8E9-7242-4B4E-B570-ED39E3AAACB4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8" creationId="{486E54A4-9264-5CE8-F85D-929DE4FD7920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0" creationId="{C287534E-CE34-9B6E-2C36-C3AABE3227ED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1" creationId="{0EE4AF37-36FB-F20E-E26F-85A3C74F3808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2" creationId="{4F088E0A-5D2B-05AD-FDD9-3D806387FD76}"/>
          </ac:spMkLst>
        </pc:spChg>
        <pc:spChg chg="add del mod">
          <ac:chgData name="범수 김" userId="863329ffd88cf9fc" providerId="LiveId" clId="{4C51021A-3BA2-4081-B52D-54D3A768255E}" dt="2024-01-03T12:17:01.184" v="16122"/>
          <ac:spMkLst>
            <pc:docMk/>
            <pc:sldMk cId="3275300745" sldId="484"/>
            <ac:spMk id="13" creationId="{3882CE11-B8DB-1BA8-6950-BF5533ADF2C4}"/>
          </ac:spMkLst>
        </pc:spChg>
        <pc:spChg chg="add del mod">
          <ac:chgData name="범수 김" userId="863329ffd88cf9fc" providerId="LiveId" clId="{4C51021A-3BA2-4081-B52D-54D3A768255E}" dt="2024-01-03T12:17:03.968" v="16126"/>
          <ac:spMkLst>
            <pc:docMk/>
            <pc:sldMk cId="3275300745" sldId="484"/>
            <ac:spMk id="14" creationId="{91A17B00-1856-4849-36FB-4D7388701470}"/>
          </ac:spMkLst>
        </pc:spChg>
        <pc:spChg chg="add mod">
          <ac:chgData name="범수 김" userId="863329ffd88cf9fc" providerId="LiveId" clId="{4C51021A-3BA2-4081-B52D-54D3A768255E}" dt="2024-01-03T12:17:41.467" v="16280" actId="1076"/>
          <ac:spMkLst>
            <pc:docMk/>
            <pc:sldMk cId="3275300745" sldId="484"/>
            <ac:spMk id="15" creationId="{644E8907-D799-7A0D-F43C-1AD44C0AE995}"/>
          </ac:spMkLst>
        </pc:spChg>
        <pc:spChg chg="add del mod">
          <ac:chgData name="범수 김" userId="863329ffd88cf9fc" providerId="LiveId" clId="{4C51021A-3BA2-4081-B52D-54D3A768255E}" dt="2024-01-03T12:17:50.034" v="16283" actId="478"/>
          <ac:spMkLst>
            <pc:docMk/>
            <pc:sldMk cId="3275300745" sldId="484"/>
            <ac:spMk id="16" creationId="{A7CE8EC2-7A37-5E99-748A-E02AB6062A1A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9" creationId="{A1A48C9D-BC0B-7928-E06D-6FE39629E5C6}"/>
          </ac:spMkLst>
        </pc:spChg>
        <pc:grpChg chg="del">
          <ac:chgData name="범수 김" userId="863329ffd88cf9fc" providerId="LiveId" clId="{4C51021A-3BA2-4081-B52D-54D3A768255E}" dt="2024-01-03T12:15:36.193" v="15995" actId="478"/>
          <ac:grpSpMkLst>
            <pc:docMk/>
            <pc:sldMk cId="3275300745" sldId="484"/>
            <ac:grpSpMk id="6" creationId="{DD28BE6B-899B-828A-1515-BFBA700F338D}"/>
          </ac:grpSpMkLst>
        </pc:grpChg>
        <pc:grpChg chg="add mod">
          <ac:chgData name="범수 김" userId="863329ffd88cf9fc" providerId="LiveId" clId="{4C51021A-3BA2-4081-B52D-54D3A768255E}" dt="2024-01-03T12:18:17.466" v="16294" actId="164"/>
          <ac:grpSpMkLst>
            <pc:docMk/>
            <pc:sldMk cId="3275300745" sldId="484"/>
            <ac:grpSpMk id="20" creationId="{A5F92A0F-6258-0684-1FBF-46364C031C03}"/>
          </ac:grpSpMkLst>
        </pc:grpChg>
        <pc:grpChg chg="add mod">
          <ac:chgData name="범수 김" userId="863329ffd88cf9fc" providerId="LiveId" clId="{4C51021A-3BA2-4081-B52D-54D3A768255E}" dt="2024-01-03T12:18:17.466" v="16294" actId="164"/>
          <ac:grpSpMkLst>
            <pc:docMk/>
            <pc:sldMk cId="3275300745" sldId="484"/>
            <ac:grpSpMk id="21" creationId="{0EE772FE-3C8F-519B-1495-2733C9A8C4D2}"/>
          </ac:grpSpMkLst>
        </pc:grpChg>
        <pc:picChg chg="mod">
          <ac:chgData name="범수 김" userId="863329ffd88cf9fc" providerId="LiveId" clId="{4C51021A-3BA2-4081-B52D-54D3A768255E}" dt="2024-01-03T12:18:16.891" v="16293" actId="164"/>
          <ac:picMkLst>
            <pc:docMk/>
            <pc:sldMk cId="3275300745" sldId="484"/>
            <ac:picMk id="9" creationId="{7AB3479F-6295-1B23-DD53-D236B45A8EAA}"/>
          </ac:picMkLst>
        </pc:picChg>
        <pc:picChg chg="add mod">
          <ac:chgData name="범수 김" userId="863329ffd88cf9fc" providerId="LiveId" clId="{4C51021A-3BA2-4081-B52D-54D3A768255E}" dt="2024-01-03T12:18:17.466" v="16294" actId="164"/>
          <ac:picMkLst>
            <pc:docMk/>
            <pc:sldMk cId="3275300745" sldId="484"/>
            <ac:picMk id="18" creationId="{E39EA94B-64EE-5141-0D3C-299589ECA8D2}"/>
          </ac:picMkLst>
        </pc:picChg>
      </pc:sldChg>
      <pc:sldChg chg="addSp delSp modSp add mod">
        <pc:chgData name="범수 김" userId="863329ffd88cf9fc" providerId="LiveId" clId="{4C51021A-3BA2-4081-B52D-54D3A768255E}" dt="2024-01-03T12:29:32.583" v="17184" actId="20577"/>
        <pc:sldMkLst>
          <pc:docMk/>
          <pc:sldMk cId="2390593298" sldId="485"/>
        </pc:sldMkLst>
        <pc:spChg chg="mod">
          <ac:chgData name="범수 김" userId="863329ffd88cf9fc" providerId="LiveId" clId="{4C51021A-3BA2-4081-B52D-54D3A768255E}" dt="2024-01-03T12:29:32.583" v="17184" actId="20577"/>
          <ac:spMkLst>
            <pc:docMk/>
            <pc:sldMk cId="2390593298" sldId="485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19:13.941" v="16339" actId="164"/>
          <ac:spMkLst>
            <pc:docMk/>
            <pc:sldMk cId="2390593298" sldId="485"/>
            <ac:spMk id="6" creationId="{B71564FA-958F-632D-D4EA-A4F86425AF90}"/>
          </ac:spMkLst>
        </pc:spChg>
        <pc:spChg chg="mod">
          <ac:chgData name="범수 김" userId="863329ffd88cf9fc" providerId="LiveId" clId="{4C51021A-3BA2-4081-B52D-54D3A768255E}" dt="2024-01-03T12:20:08.123" v="16353" actId="1076"/>
          <ac:spMkLst>
            <pc:docMk/>
            <pc:sldMk cId="2390593298" sldId="485"/>
            <ac:spMk id="7" creationId="{159EF8E9-7242-4B4E-B570-ED39E3AAACB4}"/>
          </ac:spMkLst>
        </pc:spChg>
        <pc:spChg chg="del">
          <ac:chgData name="범수 김" userId="863329ffd88cf9fc" providerId="LiveId" clId="{4C51021A-3BA2-4081-B52D-54D3A768255E}" dt="2024-01-03T12:18:48.119" v="16309" actId="478"/>
          <ac:spMkLst>
            <pc:docMk/>
            <pc:sldMk cId="2390593298" sldId="485"/>
            <ac:spMk id="15" creationId="{644E8907-D799-7A0D-F43C-1AD44C0AE995}"/>
          </ac:spMkLst>
        </pc:spChg>
        <pc:spChg chg="add mod">
          <ac:chgData name="범수 김" userId="863329ffd88cf9fc" providerId="LiveId" clId="{4C51021A-3BA2-4081-B52D-54D3A768255E}" dt="2024-01-03T12:19:53.985" v="16348" actId="164"/>
          <ac:spMkLst>
            <pc:docMk/>
            <pc:sldMk cId="2390593298" sldId="485"/>
            <ac:spMk id="17" creationId="{41DE0EF7-C7F9-C8E0-A85A-4AB97C4D5957}"/>
          </ac:spMkLst>
        </pc:spChg>
        <pc:spChg chg="add mod">
          <ac:chgData name="범수 김" userId="863329ffd88cf9fc" providerId="LiveId" clId="{4C51021A-3BA2-4081-B52D-54D3A768255E}" dt="2024-01-03T12:20:06.468" v="16352" actId="164"/>
          <ac:spMkLst>
            <pc:docMk/>
            <pc:sldMk cId="2390593298" sldId="485"/>
            <ac:spMk id="23" creationId="{73EAE3A7-13E8-3D19-CD1D-816E64D44EC9}"/>
          </ac:spMkLst>
        </pc:spChg>
        <pc:grpChg chg="add mod">
          <ac:chgData name="범수 김" userId="863329ffd88cf9fc" providerId="LiveId" clId="{4C51021A-3BA2-4081-B52D-54D3A768255E}" dt="2024-01-03T12:19:53.985" v="16348" actId="164"/>
          <ac:grpSpMkLst>
            <pc:docMk/>
            <pc:sldMk cId="2390593298" sldId="485"/>
            <ac:grpSpMk id="13" creationId="{FC3A9BA1-B9D1-AEF4-EECA-212D8A4E87B8}"/>
          </ac:grpSpMkLst>
        </pc:grpChg>
        <pc:grpChg chg="del">
          <ac:chgData name="범수 김" userId="863329ffd88cf9fc" providerId="LiveId" clId="{4C51021A-3BA2-4081-B52D-54D3A768255E}" dt="2024-01-03T12:18:21.821" v="16296" actId="478"/>
          <ac:grpSpMkLst>
            <pc:docMk/>
            <pc:sldMk cId="2390593298" sldId="485"/>
            <ac:grpSpMk id="21" creationId="{0EE772FE-3C8F-519B-1495-2733C9A8C4D2}"/>
          </ac:grpSpMkLst>
        </pc:grpChg>
        <pc:grpChg chg="add mod">
          <ac:chgData name="범수 김" userId="863329ffd88cf9fc" providerId="LiveId" clId="{4C51021A-3BA2-4081-B52D-54D3A768255E}" dt="2024-01-03T12:20:06.468" v="16352" actId="164"/>
          <ac:grpSpMkLst>
            <pc:docMk/>
            <pc:sldMk cId="2390593298" sldId="485"/>
            <ac:grpSpMk id="22" creationId="{218819A7-4955-20FC-59F6-3C9E230B167B}"/>
          </ac:grpSpMkLst>
        </pc:grpChg>
        <pc:grpChg chg="add mod">
          <ac:chgData name="범수 김" userId="863329ffd88cf9fc" providerId="LiveId" clId="{4C51021A-3BA2-4081-B52D-54D3A768255E}" dt="2024-01-03T12:20:06.468" v="16352" actId="164"/>
          <ac:grpSpMkLst>
            <pc:docMk/>
            <pc:sldMk cId="2390593298" sldId="485"/>
            <ac:grpSpMk id="24" creationId="{5D9FAA49-3630-CB01-9920-F0484A814949}"/>
          </ac:grpSpMkLst>
        </pc:grpChg>
        <pc:picChg chg="add mod">
          <ac:chgData name="범수 김" userId="863329ffd88cf9fc" providerId="LiveId" clId="{4C51021A-3BA2-4081-B52D-54D3A768255E}" dt="2024-01-03T12:19:13.941" v="16339" actId="164"/>
          <ac:picMkLst>
            <pc:docMk/>
            <pc:sldMk cId="2390593298" sldId="485"/>
            <ac:picMk id="4" creationId="{6023CDF5-7B5B-4CAE-3CA3-3FF5BD04413F}"/>
          </ac:picMkLst>
        </pc:picChg>
        <pc:picChg chg="add mod">
          <ac:chgData name="범수 김" userId="863329ffd88cf9fc" providerId="LiveId" clId="{4C51021A-3BA2-4081-B52D-54D3A768255E}" dt="2024-01-03T12:19:53.985" v="16348" actId="164"/>
          <ac:picMkLst>
            <pc:docMk/>
            <pc:sldMk cId="2390593298" sldId="485"/>
            <ac:picMk id="16" creationId="{E258515E-FCDE-1C2A-0AC7-C7B043A3D02C}"/>
          </ac:picMkLst>
        </pc:picChg>
      </pc:sldChg>
      <pc:sldChg chg="modSp add mod">
        <pc:chgData name="범수 김" userId="863329ffd88cf9fc" providerId="LiveId" clId="{4C51021A-3BA2-4081-B52D-54D3A768255E}" dt="2024-01-03T12:29:30.158" v="17182" actId="20577"/>
        <pc:sldMkLst>
          <pc:docMk/>
          <pc:sldMk cId="3006567662" sldId="486"/>
        </pc:sldMkLst>
        <pc:spChg chg="mod">
          <ac:chgData name="범수 김" userId="863329ffd88cf9fc" providerId="LiveId" clId="{4C51021A-3BA2-4081-B52D-54D3A768255E}" dt="2024-01-03T12:29:30.158" v="17182" actId="20577"/>
          <ac:spMkLst>
            <pc:docMk/>
            <pc:sldMk cId="3006567662" sldId="48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29:27.822" v="17180" actId="20577"/>
        <pc:sldMkLst>
          <pc:docMk/>
          <pc:sldMk cId="567987503" sldId="487"/>
        </pc:sldMkLst>
        <pc:spChg chg="add mod">
          <ac:chgData name="범수 김" userId="863329ffd88cf9fc" providerId="LiveId" clId="{4C51021A-3BA2-4081-B52D-54D3A768255E}" dt="2024-01-03T12:23:59.719" v="16849" actId="164"/>
          <ac:spMkLst>
            <pc:docMk/>
            <pc:sldMk cId="567987503" sldId="487"/>
            <ac:spMk id="3" creationId="{7024025B-9994-A702-2379-CD6773822F5B}"/>
          </ac:spMkLst>
        </pc:spChg>
        <pc:spChg chg="mod">
          <ac:chgData name="범수 김" userId="863329ffd88cf9fc" providerId="LiveId" clId="{4C51021A-3BA2-4081-B52D-54D3A768255E}" dt="2024-01-03T12:29:27.822" v="17180" actId="20577"/>
          <ac:spMkLst>
            <pc:docMk/>
            <pc:sldMk cId="567987503" sldId="487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25:39.813" v="17129" actId="164"/>
          <ac:spMkLst>
            <pc:docMk/>
            <pc:sldMk cId="567987503" sldId="487"/>
            <ac:spMk id="8" creationId="{D1F12558-EA2F-4813-0C38-AA38644CBC26}"/>
          </ac:spMkLst>
        </pc:spChg>
        <pc:spChg chg="add mod">
          <ac:chgData name="범수 김" userId="863329ffd88cf9fc" providerId="LiveId" clId="{4C51021A-3BA2-4081-B52D-54D3A768255E}" dt="2024-01-03T12:24:45.222" v="16856" actId="164"/>
          <ac:spMkLst>
            <pc:docMk/>
            <pc:sldMk cId="567987503" sldId="487"/>
            <ac:spMk id="14" creationId="{27E07885-27BD-9FE0-175D-D5BE76F97BE4}"/>
          </ac:spMkLst>
        </pc:spChg>
        <pc:spChg chg="add mod">
          <ac:chgData name="범수 김" userId="863329ffd88cf9fc" providerId="LiveId" clId="{4C51021A-3BA2-4081-B52D-54D3A768255E}" dt="2024-01-03T12:25:33.561" v="17126" actId="164"/>
          <ac:spMkLst>
            <pc:docMk/>
            <pc:sldMk cId="567987503" sldId="487"/>
            <ac:spMk id="16" creationId="{1D784930-7201-96C6-BE93-13E5DC643D07}"/>
          </ac:spMkLst>
        </pc:spChg>
        <pc:grpChg chg="add mod">
          <ac:chgData name="범수 김" userId="863329ffd88cf9fc" providerId="LiveId" clId="{4C51021A-3BA2-4081-B52D-54D3A768255E}" dt="2024-01-03T12:23:59.719" v="16849" actId="164"/>
          <ac:grpSpMkLst>
            <pc:docMk/>
            <pc:sldMk cId="567987503" sldId="487"/>
            <ac:grpSpMk id="7" creationId="{3A002ED7-AB78-483E-DE1A-96DB13158474}"/>
          </ac:grpSpMkLst>
        </pc:grpChg>
        <pc:grpChg chg="add mod">
          <ac:chgData name="범수 김" userId="863329ffd88cf9fc" providerId="LiveId" clId="{4C51021A-3BA2-4081-B52D-54D3A768255E}" dt="2024-01-03T12:23:59.719" v="16849" actId="164"/>
          <ac:grpSpMkLst>
            <pc:docMk/>
            <pc:sldMk cId="567987503" sldId="487"/>
            <ac:grpSpMk id="11" creationId="{9D8A9A90-3B52-92C3-92BD-939269488E5A}"/>
          </ac:grpSpMkLst>
        </pc:grpChg>
        <pc:grpChg chg="add mod">
          <ac:chgData name="범수 김" userId="863329ffd88cf9fc" providerId="LiveId" clId="{4C51021A-3BA2-4081-B52D-54D3A768255E}" dt="2024-01-03T12:25:33.561" v="17126" actId="164"/>
          <ac:grpSpMkLst>
            <pc:docMk/>
            <pc:sldMk cId="567987503" sldId="487"/>
            <ac:grpSpMk id="15" creationId="{4A7D90D4-554B-C45A-20B9-495530278DAC}"/>
          </ac:grpSpMkLst>
        </pc:grpChg>
        <pc:grpChg chg="add mod">
          <ac:chgData name="범수 김" userId="863329ffd88cf9fc" providerId="LiveId" clId="{4C51021A-3BA2-4081-B52D-54D3A768255E}" dt="2024-01-03T12:25:36.096" v="17127" actId="1076"/>
          <ac:grpSpMkLst>
            <pc:docMk/>
            <pc:sldMk cId="567987503" sldId="487"/>
            <ac:grpSpMk id="17" creationId="{D74C1B50-1EE7-52FF-40E9-F0E74D225B91}"/>
          </ac:grpSpMkLst>
        </pc:grpChg>
        <pc:grpChg chg="add mod">
          <ac:chgData name="범수 김" userId="863329ffd88cf9fc" providerId="LiveId" clId="{4C51021A-3BA2-4081-B52D-54D3A768255E}" dt="2024-01-03T12:25:39.813" v="17129" actId="164"/>
          <ac:grpSpMkLst>
            <pc:docMk/>
            <pc:sldMk cId="567987503" sldId="487"/>
            <ac:grpSpMk id="18" creationId="{2324D8EA-7915-7A29-6E3C-6818F5FC0CA7}"/>
          </ac:grpSpMkLst>
        </pc:grpChg>
        <pc:picChg chg="add mod">
          <ac:chgData name="범수 김" userId="863329ffd88cf9fc" providerId="LiveId" clId="{4C51021A-3BA2-4081-B52D-54D3A768255E}" dt="2024-01-03T12:23:59.719" v="16849" actId="164"/>
          <ac:picMkLst>
            <pc:docMk/>
            <pc:sldMk cId="567987503" sldId="487"/>
            <ac:picMk id="6" creationId="{21FF4EB2-6B58-3190-25FB-DFF8CF21821D}"/>
          </ac:picMkLst>
        </pc:picChg>
        <pc:picChg chg="add mod">
          <ac:chgData name="범수 김" userId="863329ffd88cf9fc" providerId="LiveId" clId="{4C51021A-3BA2-4081-B52D-54D3A768255E}" dt="2024-01-03T12:25:39.813" v="17129" actId="164"/>
          <ac:picMkLst>
            <pc:docMk/>
            <pc:sldMk cId="567987503" sldId="487"/>
            <ac:picMk id="10" creationId="{CB4AFF41-361D-32FE-40AE-98337177961A}"/>
          </ac:picMkLst>
        </pc:picChg>
        <pc:picChg chg="add mod">
          <ac:chgData name="범수 김" userId="863329ffd88cf9fc" providerId="LiveId" clId="{4C51021A-3BA2-4081-B52D-54D3A768255E}" dt="2024-01-03T12:24:45.222" v="16856" actId="164"/>
          <ac:picMkLst>
            <pc:docMk/>
            <pc:sldMk cId="567987503" sldId="487"/>
            <ac:picMk id="13" creationId="{A3696E90-4FA4-67C6-66B7-D3EDAC97DE40}"/>
          </ac:picMkLst>
        </pc:picChg>
      </pc:sldChg>
      <pc:sldChg chg="modSp add mod">
        <pc:chgData name="범수 김" userId="863329ffd88cf9fc" providerId="LiveId" clId="{4C51021A-3BA2-4081-B52D-54D3A768255E}" dt="2024-01-03T12:29:24.680" v="17176" actId="20577"/>
        <pc:sldMkLst>
          <pc:docMk/>
          <pc:sldMk cId="2108884019" sldId="488"/>
        </pc:sldMkLst>
        <pc:spChg chg="mod">
          <ac:chgData name="범수 김" userId="863329ffd88cf9fc" providerId="LiveId" clId="{4C51021A-3BA2-4081-B52D-54D3A768255E}" dt="2024-01-03T12:29:24.680" v="17176" actId="20577"/>
          <ac:spMkLst>
            <pc:docMk/>
            <pc:sldMk cId="2108884019" sldId="48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33:16.876" v="17529" actId="208"/>
        <pc:sldMkLst>
          <pc:docMk/>
          <pc:sldMk cId="3330330445" sldId="489"/>
        </pc:sldMkLst>
        <pc:spChg chg="add mod">
          <ac:chgData name="범수 김" userId="863329ffd88cf9fc" providerId="LiveId" clId="{4C51021A-3BA2-4081-B52D-54D3A768255E}" dt="2024-01-03T12:31:39.502" v="17220" actId="164"/>
          <ac:spMkLst>
            <pc:docMk/>
            <pc:sldMk cId="3330330445" sldId="489"/>
            <ac:spMk id="4" creationId="{97BBDAB4-BC91-CAA3-5A38-1B92483C783D}"/>
          </ac:spMkLst>
        </pc:spChg>
        <pc:spChg chg="mod">
          <ac:chgData name="범수 김" userId="863329ffd88cf9fc" providerId="LiveId" clId="{4C51021A-3BA2-4081-B52D-54D3A768255E}" dt="2024-01-03T12:29:22.114" v="17174" actId="20577"/>
          <ac:spMkLst>
            <pc:docMk/>
            <pc:sldMk cId="3330330445" sldId="489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33:16.876" v="17529" actId="208"/>
          <ac:spMkLst>
            <pc:docMk/>
            <pc:sldMk cId="3330330445" sldId="489"/>
            <ac:spMk id="7" creationId="{60FBEC08-D6E4-A9CE-DC02-B4E4AC408ADE}"/>
          </ac:spMkLst>
        </pc:spChg>
        <pc:spChg chg="add mod">
          <ac:chgData name="범수 김" userId="863329ffd88cf9fc" providerId="LiveId" clId="{4C51021A-3BA2-4081-B52D-54D3A768255E}" dt="2024-01-03T12:33:10.618" v="17524" actId="164"/>
          <ac:spMkLst>
            <pc:docMk/>
            <pc:sldMk cId="3330330445" sldId="489"/>
            <ac:spMk id="8" creationId="{43677407-CCD2-6257-BA5F-165F7EE67D19}"/>
          </ac:spMkLst>
        </pc:spChg>
        <pc:grpChg chg="add mod">
          <ac:chgData name="범수 김" userId="863329ffd88cf9fc" providerId="LiveId" clId="{4C51021A-3BA2-4081-B52D-54D3A768255E}" dt="2024-01-03T12:33:10.618" v="17524" actId="164"/>
          <ac:grpSpMkLst>
            <pc:docMk/>
            <pc:sldMk cId="3330330445" sldId="489"/>
            <ac:grpSpMk id="6" creationId="{EB9437BA-89BE-3468-6D14-588695D7A9AD}"/>
          </ac:grpSpMkLst>
        </pc:grpChg>
        <pc:grpChg chg="add mod">
          <ac:chgData name="범수 김" userId="863329ffd88cf9fc" providerId="LiveId" clId="{4C51021A-3BA2-4081-B52D-54D3A768255E}" dt="2024-01-03T12:33:10.618" v="17524" actId="164"/>
          <ac:grpSpMkLst>
            <pc:docMk/>
            <pc:sldMk cId="3330330445" sldId="489"/>
            <ac:grpSpMk id="9" creationId="{23F1DB59-F9E5-D762-38D9-E223BB584110}"/>
          </ac:grpSpMkLst>
        </pc:grpChg>
        <pc:picChg chg="add mod">
          <ac:chgData name="범수 김" userId="863329ffd88cf9fc" providerId="LiveId" clId="{4C51021A-3BA2-4081-B52D-54D3A768255E}" dt="2024-01-03T12:31:39.502" v="17220" actId="164"/>
          <ac:picMkLst>
            <pc:docMk/>
            <pc:sldMk cId="3330330445" sldId="489"/>
            <ac:picMk id="3" creationId="{CD6740BA-DF4E-4F64-A56B-F34A521F5A31}"/>
          </ac:picMkLst>
        </pc:picChg>
      </pc:sldChg>
      <pc:sldChg chg="modSp add mod">
        <pc:chgData name="범수 김" userId="863329ffd88cf9fc" providerId="LiveId" clId="{4C51021A-3BA2-4081-B52D-54D3A768255E}" dt="2024-01-03T12:37:18.338" v="17562" actId="20577"/>
        <pc:sldMkLst>
          <pc:docMk/>
          <pc:sldMk cId="801636198" sldId="490"/>
        </pc:sldMkLst>
        <pc:spChg chg="mod">
          <ac:chgData name="범수 김" userId="863329ffd88cf9fc" providerId="LiveId" clId="{4C51021A-3BA2-4081-B52D-54D3A768255E}" dt="2024-01-03T12:37:18.338" v="17562" actId="20577"/>
          <ac:spMkLst>
            <pc:docMk/>
            <pc:sldMk cId="801636198" sldId="49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38:41.463" v="18044" actId="20577"/>
        <pc:sldMkLst>
          <pc:docMk/>
          <pc:sldMk cId="4145336334" sldId="491"/>
        </pc:sldMkLst>
        <pc:spChg chg="add mod">
          <ac:chgData name="범수 김" userId="863329ffd88cf9fc" providerId="LiveId" clId="{4C51021A-3BA2-4081-B52D-54D3A768255E}" dt="2024-01-03T12:38:41.463" v="18044" actId="20577"/>
          <ac:spMkLst>
            <pc:docMk/>
            <pc:sldMk cId="4145336334" sldId="491"/>
            <ac:spMk id="2" creationId="{D0449B86-E5C2-5E17-CF1F-BBE47E7AF3E3}"/>
          </ac:spMkLst>
        </pc:spChg>
        <pc:spChg chg="mod">
          <ac:chgData name="범수 김" userId="863329ffd88cf9fc" providerId="LiveId" clId="{4C51021A-3BA2-4081-B52D-54D3A768255E}" dt="2024-01-03T12:37:23.454" v="17569" actId="1076"/>
          <ac:spMkLst>
            <pc:docMk/>
            <pc:sldMk cId="4145336334" sldId="491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4T05:03:23.308" v="18086" actId="20577"/>
        <pc:sldMkLst>
          <pc:docMk/>
          <pc:sldMk cId="570981637" sldId="492"/>
        </pc:sldMkLst>
        <pc:spChg chg="mod">
          <ac:chgData name="범수 김" userId="863329ffd88cf9fc" providerId="LiveId" clId="{4C51021A-3BA2-4081-B52D-54D3A768255E}" dt="2024-01-04T05:03:23.308" v="18086" actId="20577"/>
          <ac:spMkLst>
            <pc:docMk/>
            <pc:sldMk cId="570981637" sldId="49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4T05:05:50.957" v="18374" actId="20577"/>
        <pc:sldMkLst>
          <pc:docMk/>
          <pc:sldMk cId="1781059916" sldId="493"/>
        </pc:sldMkLst>
        <pc:spChg chg="add mod">
          <ac:chgData name="범수 김" userId="863329ffd88cf9fc" providerId="LiveId" clId="{4C51021A-3BA2-4081-B52D-54D3A768255E}" dt="2024-01-04T05:05:50.957" v="18374" actId="20577"/>
          <ac:spMkLst>
            <pc:docMk/>
            <pc:sldMk cId="1781059916" sldId="493"/>
            <ac:spMk id="2" creationId="{624AA7A1-05FB-F1B3-63B3-7BA827DCBE49}"/>
          </ac:spMkLst>
        </pc:spChg>
        <pc:spChg chg="mod">
          <ac:chgData name="범수 김" userId="863329ffd88cf9fc" providerId="LiveId" clId="{4C51021A-3BA2-4081-B52D-54D3A768255E}" dt="2024-01-04T05:03:27.597" v="18087"/>
          <ac:spMkLst>
            <pc:docMk/>
            <pc:sldMk cId="1781059916" sldId="493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5:04:52.357" v="18222" actId="164"/>
          <ac:spMkLst>
            <pc:docMk/>
            <pc:sldMk cId="1781059916" sldId="493"/>
            <ac:spMk id="6" creationId="{316F7603-46C6-5F5D-A9AD-DDB06C716324}"/>
          </ac:spMkLst>
        </pc:spChg>
        <pc:spChg chg="add del mod">
          <ac:chgData name="범수 김" userId="863329ffd88cf9fc" providerId="LiveId" clId="{4C51021A-3BA2-4081-B52D-54D3A768255E}" dt="2024-01-04T05:04:56.505" v="18224"/>
          <ac:spMkLst>
            <pc:docMk/>
            <pc:sldMk cId="1781059916" sldId="493"/>
            <ac:spMk id="9" creationId="{EA6A072F-F594-4583-A889-DC49D256269A}"/>
          </ac:spMkLst>
        </pc:spChg>
        <pc:spChg chg="add mod">
          <ac:chgData name="범수 김" userId="863329ffd88cf9fc" providerId="LiveId" clId="{4C51021A-3BA2-4081-B52D-54D3A768255E}" dt="2024-01-04T05:05:05.562" v="18226" actId="1076"/>
          <ac:spMkLst>
            <pc:docMk/>
            <pc:sldMk cId="1781059916" sldId="493"/>
            <ac:spMk id="10" creationId="{516018B2-DD7F-CEFF-14AE-DAC823F95BA9}"/>
          </ac:spMkLst>
        </pc:spChg>
        <pc:spChg chg="add mod">
          <ac:chgData name="범수 김" userId="863329ffd88cf9fc" providerId="LiveId" clId="{4C51021A-3BA2-4081-B52D-54D3A768255E}" dt="2024-01-04T05:05:12.530" v="18228" actId="1076"/>
          <ac:spMkLst>
            <pc:docMk/>
            <pc:sldMk cId="1781059916" sldId="493"/>
            <ac:spMk id="11" creationId="{777C6ED0-7B30-9E55-D13C-38E56D077F87}"/>
          </ac:spMkLst>
        </pc:spChg>
        <pc:spChg chg="add mod">
          <ac:chgData name="범수 김" userId="863329ffd88cf9fc" providerId="LiveId" clId="{4C51021A-3BA2-4081-B52D-54D3A768255E}" dt="2024-01-04T05:05:32.588" v="18233" actId="14100"/>
          <ac:spMkLst>
            <pc:docMk/>
            <pc:sldMk cId="1781059916" sldId="493"/>
            <ac:spMk id="13" creationId="{C60DDE0B-C988-89A2-B9B5-7DDE8BEC6E3F}"/>
          </ac:spMkLst>
        </pc:spChg>
        <pc:grpChg chg="add mod">
          <ac:chgData name="범수 김" userId="863329ffd88cf9fc" providerId="LiveId" clId="{4C51021A-3BA2-4081-B52D-54D3A768255E}" dt="2024-01-04T05:04:52.357" v="18222" actId="164"/>
          <ac:grpSpMkLst>
            <pc:docMk/>
            <pc:sldMk cId="1781059916" sldId="493"/>
            <ac:grpSpMk id="7" creationId="{760BC83C-9A8F-6E82-2F8C-FFA9D4F1CAD8}"/>
          </ac:grpSpMkLst>
        </pc:grpChg>
        <pc:picChg chg="add mod">
          <ac:chgData name="범수 김" userId="863329ffd88cf9fc" providerId="LiveId" clId="{4C51021A-3BA2-4081-B52D-54D3A768255E}" dt="2024-01-04T05:04:52.357" v="18222" actId="164"/>
          <ac:picMkLst>
            <pc:docMk/>
            <pc:sldMk cId="1781059916" sldId="493"/>
            <ac:picMk id="4" creationId="{178FCB87-9490-8235-04D7-3A1CD1B9C93E}"/>
          </ac:picMkLst>
        </pc:picChg>
        <pc:picChg chg="add del mod">
          <ac:chgData name="범수 김" userId="863329ffd88cf9fc" providerId="LiveId" clId="{4C51021A-3BA2-4081-B52D-54D3A768255E}" dt="2024-01-04T05:04:56.505" v="18224"/>
          <ac:picMkLst>
            <pc:docMk/>
            <pc:sldMk cId="1781059916" sldId="493"/>
            <ac:picMk id="8" creationId="{FBB83D2B-6C30-6C1F-D4B5-F59DCAA2F48E}"/>
          </ac:picMkLst>
        </pc:picChg>
      </pc:sldChg>
      <pc:sldChg chg="add del">
        <pc:chgData name="범수 김" userId="863329ffd88cf9fc" providerId="LiveId" clId="{4C51021A-3BA2-4081-B52D-54D3A768255E}" dt="2024-01-03T12:50:19.001" v="18066"/>
        <pc:sldMkLst>
          <pc:docMk/>
          <pc:sldMk cId="3836079940" sldId="493"/>
        </pc:sldMkLst>
      </pc:sldChg>
      <pc:sldChg chg="addSp delSp modSp add mod">
        <pc:chgData name="범수 김" userId="863329ffd88cf9fc" providerId="LiveId" clId="{4C51021A-3BA2-4081-B52D-54D3A768255E}" dt="2024-01-04T05:39:19.564" v="18731" actId="6549"/>
        <pc:sldMkLst>
          <pc:docMk/>
          <pc:sldMk cId="1976046394" sldId="494"/>
        </pc:sldMkLst>
        <pc:spChg chg="mod">
          <ac:chgData name="범수 김" userId="863329ffd88cf9fc" providerId="LiveId" clId="{4C51021A-3BA2-4081-B52D-54D3A768255E}" dt="2024-01-04T05:39:19.564" v="18731" actId="6549"/>
          <ac:spMkLst>
            <pc:docMk/>
            <pc:sldMk cId="1976046394" sldId="494"/>
            <ac:spMk id="2" creationId="{624AA7A1-05FB-F1B3-63B3-7BA827DCBE49}"/>
          </ac:spMkLst>
        </pc:spChg>
        <pc:spChg chg="add mod">
          <ac:chgData name="범수 김" userId="863329ffd88cf9fc" providerId="LiveId" clId="{4C51021A-3BA2-4081-B52D-54D3A768255E}" dt="2024-01-04T05:06:54.376" v="18446" actId="164"/>
          <ac:spMkLst>
            <pc:docMk/>
            <pc:sldMk cId="1976046394" sldId="494"/>
            <ac:spMk id="3" creationId="{5BB4A5E4-C31F-3B73-43DF-F91F52FD74F4}"/>
          </ac:spMkLst>
        </pc:spChg>
        <pc:spChg chg="add mod">
          <ac:chgData name="범수 김" userId="863329ffd88cf9fc" providerId="LiveId" clId="{4C51021A-3BA2-4081-B52D-54D3A768255E}" dt="2024-01-04T05:06:55.634" v="18447" actId="164"/>
          <ac:spMkLst>
            <pc:docMk/>
            <pc:sldMk cId="1976046394" sldId="494"/>
            <ac:spMk id="8" creationId="{A30B9CD0-B9F9-1054-F2BF-0BA8FCFE6534}"/>
          </ac:spMkLst>
        </pc:spChg>
        <pc:spChg chg="add del mod">
          <ac:chgData name="범수 김" userId="863329ffd88cf9fc" providerId="LiveId" clId="{4C51021A-3BA2-4081-B52D-54D3A768255E}" dt="2024-01-04T05:06:05.340" v="18383" actId="478"/>
          <ac:spMkLst>
            <pc:docMk/>
            <pc:sldMk cId="1976046394" sldId="494"/>
            <ac:spMk id="9" creationId="{4F71B34A-8BDB-2075-D896-2252D35B2D50}"/>
          </ac:spMkLst>
        </pc:spChg>
        <pc:spChg chg="del">
          <ac:chgData name="범수 김" userId="863329ffd88cf9fc" providerId="LiveId" clId="{4C51021A-3BA2-4081-B52D-54D3A768255E}" dt="2024-01-04T05:05:55.259" v="18378" actId="478"/>
          <ac:spMkLst>
            <pc:docMk/>
            <pc:sldMk cId="1976046394" sldId="494"/>
            <ac:spMk id="10" creationId="{516018B2-DD7F-CEFF-14AE-DAC823F95BA9}"/>
          </ac:spMkLst>
        </pc:spChg>
        <pc:spChg chg="del">
          <ac:chgData name="범수 김" userId="863329ffd88cf9fc" providerId="LiveId" clId="{4C51021A-3BA2-4081-B52D-54D3A768255E}" dt="2024-01-04T05:05:55.004" v="18377" actId="478"/>
          <ac:spMkLst>
            <pc:docMk/>
            <pc:sldMk cId="1976046394" sldId="494"/>
            <ac:spMk id="11" creationId="{777C6ED0-7B30-9E55-D13C-38E56D077F87}"/>
          </ac:spMkLst>
        </pc:spChg>
        <pc:spChg chg="mod">
          <ac:chgData name="범수 김" userId="863329ffd88cf9fc" providerId="LiveId" clId="{4C51021A-3BA2-4081-B52D-54D3A768255E}" dt="2024-01-04T05:06:54.376" v="18446" actId="164"/>
          <ac:spMkLst>
            <pc:docMk/>
            <pc:sldMk cId="1976046394" sldId="494"/>
            <ac:spMk id="13" creationId="{C60DDE0B-C988-89A2-B9B5-7DDE8BEC6E3F}"/>
          </ac:spMkLst>
        </pc:spChg>
        <pc:spChg chg="add mod">
          <ac:chgData name="범수 김" userId="863329ffd88cf9fc" providerId="LiveId" clId="{4C51021A-3BA2-4081-B52D-54D3A768255E}" dt="2024-01-04T05:06:55.634" v="18447" actId="164"/>
          <ac:spMkLst>
            <pc:docMk/>
            <pc:sldMk cId="1976046394" sldId="494"/>
            <ac:spMk id="15" creationId="{34015DD4-6C9F-CA80-337E-0D2961EACC5D}"/>
          </ac:spMkLst>
        </pc:spChg>
        <pc:spChg chg="add mod">
          <ac:chgData name="범수 김" userId="863329ffd88cf9fc" providerId="LiveId" clId="{4C51021A-3BA2-4081-B52D-54D3A768255E}" dt="2024-01-04T05:06:54.376" v="18446" actId="164"/>
          <ac:spMkLst>
            <pc:docMk/>
            <pc:sldMk cId="1976046394" sldId="494"/>
            <ac:spMk id="16" creationId="{9F69391D-F1FF-9821-4E60-D19445978939}"/>
          </ac:spMkLst>
        </pc:spChg>
        <pc:grpChg chg="del">
          <ac:chgData name="범수 김" userId="863329ffd88cf9fc" providerId="LiveId" clId="{4C51021A-3BA2-4081-B52D-54D3A768255E}" dt="2024-01-04T05:05:54.515" v="18376" actId="478"/>
          <ac:grpSpMkLst>
            <pc:docMk/>
            <pc:sldMk cId="1976046394" sldId="494"/>
            <ac:grpSpMk id="7" creationId="{760BC83C-9A8F-6E82-2F8C-FFA9D4F1CAD8}"/>
          </ac:grpSpMkLst>
        </pc:grpChg>
        <pc:grpChg chg="add mod">
          <ac:chgData name="범수 김" userId="863329ffd88cf9fc" providerId="LiveId" clId="{4C51021A-3BA2-4081-B52D-54D3A768255E}" dt="2024-01-04T05:06:55.634" v="18447" actId="164"/>
          <ac:grpSpMkLst>
            <pc:docMk/>
            <pc:sldMk cId="1976046394" sldId="494"/>
            <ac:grpSpMk id="17" creationId="{89CA32BA-909C-9F6A-E5F7-23C1D590AA13}"/>
          </ac:grpSpMkLst>
        </pc:grpChg>
        <pc:grpChg chg="add mod">
          <ac:chgData name="범수 김" userId="863329ffd88cf9fc" providerId="LiveId" clId="{4C51021A-3BA2-4081-B52D-54D3A768255E}" dt="2024-01-04T05:07:32.609" v="18704" actId="1076"/>
          <ac:grpSpMkLst>
            <pc:docMk/>
            <pc:sldMk cId="1976046394" sldId="494"/>
            <ac:grpSpMk id="18" creationId="{17765659-8DBD-C271-B22B-129603E1E686}"/>
          </ac:grpSpMkLst>
        </pc:grpChg>
        <pc:picChg chg="add mod">
          <ac:chgData name="범수 김" userId="863329ffd88cf9fc" providerId="LiveId" clId="{4C51021A-3BA2-4081-B52D-54D3A768255E}" dt="2024-01-04T05:06:54.376" v="18446" actId="164"/>
          <ac:picMkLst>
            <pc:docMk/>
            <pc:sldMk cId="1976046394" sldId="494"/>
            <ac:picMk id="14" creationId="{825B07AB-5501-6AE4-39BD-66891D9E6D3F}"/>
          </ac:picMkLst>
        </pc:picChg>
      </pc:sldChg>
      <pc:sldChg chg="addSp delSp modSp add mod">
        <pc:chgData name="범수 김" userId="863329ffd88cf9fc" providerId="LiveId" clId="{4C51021A-3BA2-4081-B52D-54D3A768255E}" dt="2024-01-04T05:42:03.070" v="18865"/>
        <pc:sldMkLst>
          <pc:docMk/>
          <pc:sldMk cId="471009652" sldId="495"/>
        </pc:sldMkLst>
        <pc:spChg chg="mod">
          <ac:chgData name="범수 김" userId="863329ffd88cf9fc" providerId="LiveId" clId="{4C51021A-3BA2-4081-B52D-54D3A768255E}" dt="2024-01-04T05:42:03.070" v="18865"/>
          <ac:spMkLst>
            <pc:docMk/>
            <pc:sldMk cId="471009652" sldId="495"/>
            <ac:spMk id="2" creationId="{624AA7A1-05FB-F1B3-63B3-7BA827DCBE49}"/>
          </ac:spMkLst>
        </pc:spChg>
        <pc:spChg chg="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10" creationId="{CE761844-94A7-0580-E9D2-68A56E8E5E54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12" creationId="{23BFF7A1-0042-6D42-4576-03C4B56CDD00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19" creationId="{861C740F-0AB8-1A39-15AA-D9E6D01DE995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20" creationId="{EC6BC931-5C26-7B6B-D866-20ECBF97CF37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21" creationId="{9140590A-348A-96C6-843D-DDEAD04FA2FF}"/>
          </ac:spMkLst>
        </pc:spChg>
        <pc:grpChg chg="del">
          <ac:chgData name="범수 김" userId="863329ffd88cf9fc" providerId="LiveId" clId="{4C51021A-3BA2-4081-B52D-54D3A768255E}" dt="2024-01-04T05:39:31.540" v="18733" actId="478"/>
          <ac:grpSpMkLst>
            <pc:docMk/>
            <pc:sldMk cId="471009652" sldId="495"/>
            <ac:grpSpMk id="18" creationId="{17765659-8DBD-C271-B22B-129603E1E686}"/>
          </ac:grpSpMkLst>
        </pc:grpChg>
        <pc:grpChg chg="add mod">
          <ac:chgData name="범수 김" userId="863329ffd88cf9fc" providerId="LiveId" clId="{4C51021A-3BA2-4081-B52D-54D3A768255E}" dt="2024-01-04T05:41:44.471" v="18798" actId="164"/>
          <ac:grpSpMkLst>
            <pc:docMk/>
            <pc:sldMk cId="471009652" sldId="495"/>
            <ac:grpSpMk id="22" creationId="{5F18A864-15C5-2E00-8D1C-4CE8BFB75F85}"/>
          </ac:grpSpMkLst>
        </pc:grpChg>
        <pc:picChg chg="add mod">
          <ac:chgData name="범수 김" userId="863329ffd88cf9fc" providerId="LiveId" clId="{4C51021A-3BA2-4081-B52D-54D3A768255E}" dt="2024-01-04T05:41:44.471" v="18798" actId="164"/>
          <ac:picMkLst>
            <pc:docMk/>
            <pc:sldMk cId="471009652" sldId="495"/>
            <ac:picMk id="6" creationId="{79194D32-091C-F111-8EA4-2707358FCCF0}"/>
          </ac:picMkLst>
        </pc:picChg>
        <pc:picChg chg="add mod">
          <ac:chgData name="범수 김" userId="863329ffd88cf9fc" providerId="LiveId" clId="{4C51021A-3BA2-4081-B52D-54D3A768255E}" dt="2024-01-04T05:41:44.471" v="18798" actId="164"/>
          <ac:picMkLst>
            <pc:docMk/>
            <pc:sldMk cId="471009652" sldId="495"/>
            <ac:picMk id="9" creationId="{E2C3CE52-D541-BE47-F2BA-E1D104FFBF02}"/>
          </ac:picMkLst>
        </pc:picChg>
        <pc:picChg chg="add del mod">
          <ac:chgData name="범수 김" userId="863329ffd88cf9fc" providerId="LiveId" clId="{4C51021A-3BA2-4081-B52D-54D3A768255E}" dt="2024-01-04T05:41:15.561" v="18782" actId="478"/>
          <ac:picMkLst>
            <pc:docMk/>
            <pc:sldMk cId="471009652" sldId="495"/>
            <ac:picMk id="11" creationId="{36106B74-05DB-FFF9-2237-76CB9F40F6E5}"/>
          </ac:picMkLst>
        </pc:picChg>
      </pc:sldChg>
    </pc:docChg>
  </pc:docChgLst>
  <pc:docChgLst>
    <pc:chgData name="범수 김" userId="863329ffd88cf9fc" providerId="LiveId" clId="{3E4568C8-6839-408F-82C1-87ED4E384C65}"/>
    <pc:docChg chg="custSel addSld delSld modSld sldOrd">
      <pc:chgData name="범수 김" userId="863329ffd88cf9fc" providerId="LiveId" clId="{3E4568C8-6839-408F-82C1-87ED4E384C65}" dt="2024-01-02T06:21:53.009" v="683" actId="20577"/>
      <pc:docMkLst>
        <pc:docMk/>
      </pc:docMkLst>
      <pc:sldChg chg="modSp mod">
        <pc:chgData name="범수 김" userId="863329ffd88cf9fc" providerId="LiveId" clId="{3E4568C8-6839-408F-82C1-87ED4E384C65}" dt="2024-01-02T06:13:27.827" v="1" actId="20577"/>
        <pc:sldMkLst>
          <pc:docMk/>
          <pc:sldMk cId="1869551119" sldId="424"/>
        </pc:sldMkLst>
        <pc:spChg chg="mod">
          <ac:chgData name="범수 김" userId="863329ffd88cf9fc" providerId="LiveId" clId="{3E4568C8-6839-408F-82C1-87ED4E384C65}" dt="2024-01-02T06:13:27.827" v="1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modSp mod">
        <pc:chgData name="범수 김" userId="863329ffd88cf9fc" providerId="LiveId" clId="{3E4568C8-6839-408F-82C1-87ED4E384C65}" dt="2024-01-02T06:14:05.095" v="120" actId="20577"/>
        <pc:sldMkLst>
          <pc:docMk/>
          <pc:sldMk cId="1635143875" sldId="428"/>
        </pc:sldMkLst>
        <pc:spChg chg="mod">
          <ac:chgData name="범수 김" userId="863329ffd88cf9fc" providerId="LiveId" clId="{3E4568C8-6839-408F-82C1-87ED4E384C65}" dt="2024-01-02T06:14:05.095" v="12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mod ord">
        <pc:chgData name="범수 김" userId="863329ffd88cf9fc" providerId="LiveId" clId="{3E4568C8-6839-408F-82C1-87ED4E384C65}" dt="2024-01-02T06:17:26.032" v="181" actId="20577"/>
        <pc:sldMkLst>
          <pc:docMk/>
          <pc:sldMk cId="3481581897" sldId="429"/>
        </pc:sldMkLst>
        <pc:spChg chg="mod">
          <ac:chgData name="범수 김" userId="863329ffd88cf9fc" providerId="LiveId" clId="{3E4568C8-6839-408F-82C1-87ED4E384C65}" dt="2024-01-02T06:17:26.032" v="181" actId="20577"/>
          <ac:spMkLst>
            <pc:docMk/>
            <pc:sldMk cId="3481581897" sldId="429"/>
            <ac:spMk id="5" creationId="{A389414F-66B7-1262-7F78-D45BD7660CF6}"/>
          </ac:spMkLst>
        </pc:spChg>
      </pc:sldChg>
      <pc:sldChg chg="delSp mod">
        <pc:chgData name="범수 김" userId="863329ffd88cf9fc" providerId="LiveId" clId="{3E4568C8-6839-408F-82C1-87ED4E384C65}" dt="2024-01-02T06:18:15.576" v="189" actId="21"/>
        <pc:sldMkLst>
          <pc:docMk/>
          <pc:sldMk cId="1504750565" sldId="430"/>
        </pc:sldMkLst>
        <pc:spChg chg="del">
          <ac:chgData name="범수 김" userId="863329ffd88cf9fc" providerId="LiveId" clId="{3E4568C8-6839-408F-82C1-87ED4E384C65}" dt="2024-01-02T06:18:15.576" v="189" actId="21"/>
          <ac:spMkLst>
            <pc:docMk/>
            <pc:sldMk cId="1504750565" sldId="430"/>
            <ac:spMk id="2" creationId="{A0ECEE8A-FD28-F59B-F674-88E8C52B4810}"/>
          </ac:spMkLst>
        </pc:spChg>
      </pc:sldChg>
      <pc:sldChg chg="modSp add del mod ord">
        <pc:chgData name="범수 김" userId="863329ffd88cf9fc" providerId="LiveId" clId="{3E4568C8-6839-408F-82C1-87ED4E384C65}" dt="2024-01-02T06:17:36.670" v="188" actId="47"/>
        <pc:sldMkLst>
          <pc:docMk/>
          <pc:sldMk cId="3915007402" sldId="431"/>
        </pc:sldMkLst>
        <pc:spChg chg="mod">
          <ac:chgData name="범수 김" userId="863329ffd88cf9fc" providerId="LiveId" clId="{3E4568C8-6839-408F-82C1-87ED4E384C65}" dt="2024-01-02T06:16:51.749" v="153" actId="1076"/>
          <ac:spMkLst>
            <pc:docMk/>
            <pc:sldMk cId="3915007402" sldId="43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3E4568C8-6839-408F-82C1-87ED4E384C65}" dt="2024-01-02T06:20:20.956" v="472" actId="1076"/>
        <pc:sldMkLst>
          <pc:docMk/>
          <pc:sldMk cId="2170771326" sldId="432"/>
        </pc:sldMkLst>
        <pc:spChg chg="add mod">
          <ac:chgData name="범수 김" userId="863329ffd88cf9fc" providerId="LiveId" clId="{3E4568C8-6839-408F-82C1-87ED4E384C65}" dt="2024-01-02T06:20:18.744" v="471" actId="20577"/>
          <ac:spMkLst>
            <pc:docMk/>
            <pc:sldMk cId="2170771326" sldId="432"/>
            <ac:spMk id="2" creationId="{4F30C1FA-1EA4-E9C2-3275-DAFD365E1959}"/>
          </ac:spMkLst>
        </pc:spChg>
        <pc:spChg chg="mod">
          <ac:chgData name="범수 김" userId="863329ffd88cf9fc" providerId="LiveId" clId="{3E4568C8-6839-408F-82C1-87ED4E384C65}" dt="2024-01-02T06:17:35.292" v="187" actId="1076"/>
          <ac:spMkLst>
            <pc:docMk/>
            <pc:sldMk cId="2170771326" sldId="432"/>
            <ac:spMk id="5" creationId="{A389414F-66B7-1262-7F78-D45BD7660CF6}"/>
          </ac:spMkLst>
        </pc:spChg>
        <pc:picChg chg="add mod">
          <ac:chgData name="범수 김" userId="863329ffd88cf9fc" providerId="LiveId" clId="{3E4568C8-6839-408F-82C1-87ED4E384C65}" dt="2024-01-02T06:20:20.956" v="472" actId="1076"/>
          <ac:picMkLst>
            <pc:docMk/>
            <pc:sldMk cId="2170771326" sldId="432"/>
            <ac:picMk id="4" creationId="{0694C3EC-9379-FBD6-33EA-85212D9A70CD}"/>
          </ac:picMkLst>
        </pc:picChg>
      </pc:sldChg>
      <pc:sldChg chg="addSp delSp modSp add mod">
        <pc:chgData name="범수 김" userId="863329ffd88cf9fc" providerId="LiveId" clId="{3E4568C8-6839-408F-82C1-87ED4E384C65}" dt="2024-01-02T06:21:53.009" v="683" actId="20577"/>
        <pc:sldMkLst>
          <pc:docMk/>
          <pc:sldMk cId="2222312291" sldId="433"/>
        </pc:sldMkLst>
        <pc:spChg chg="mod">
          <ac:chgData name="범수 김" userId="863329ffd88cf9fc" providerId="LiveId" clId="{3E4568C8-6839-408F-82C1-87ED4E384C65}" dt="2024-01-02T06:21:53.009" v="683" actId="20577"/>
          <ac:spMkLst>
            <pc:docMk/>
            <pc:sldMk cId="2222312291" sldId="433"/>
            <ac:spMk id="2" creationId="{4F30C1FA-1EA4-E9C2-3275-DAFD365E1959}"/>
          </ac:spMkLst>
        </pc:spChg>
        <pc:spChg chg="add mod">
          <ac:chgData name="범수 김" userId="863329ffd88cf9fc" providerId="LiveId" clId="{3E4568C8-6839-408F-82C1-87ED4E384C65}" dt="2024-01-02T06:21:04.437" v="546" actId="164"/>
          <ac:spMkLst>
            <pc:docMk/>
            <pc:sldMk cId="2222312291" sldId="433"/>
            <ac:spMk id="7" creationId="{63372248-8037-C5AE-053B-F54789731717}"/>
          </ac:spMkLst>
        </pc:spChg>
        <pc:grpChg chg="add mod">
          <ac:chgData name="범수 김" userId="863329ffd88cf9fc" providerId="LiveId" clId="{3E4568C8-6839-408F-82C1-87ED4E384C65}" dt="2024-01-02T06:21:04.437" v="546" actId="164"/>
          <ac:grpSpMkLst>
            <pc:docMk/>
            <pc:sldMk cId="2222312291" sldId="433"/>
            <ac:grpSpMk id="8" creationId="{A17135E7-9164-6B10-0CF9-B0437DE2341D}"/>
          </ac:grpSpMkLst>
        </pc:grpChg>
        <pc:picChg chg="del">
          <ac:chgData name="범수 김" userId="863329ffd88cf9fc" providerId="LiveId" clId="{3E4568C8-6839-408F-82C1-87ED4E384C65}" dt="2024-01-02T06:20:42.115" v="535" actId="478"/>
          <ac:picMkLst>
            <pc:docMk/>
            <pc:sldMk cId="2222312291" sldId="433"/>
            <ac:picMk id="4" creationId="{0694C3EC-9379-FBD6-33EA-85212D9A70CD}"/>
          </ac:picMkLst>
        </pc:picChg>
        <pc:picChg chg="add mod">
          <ac:chgData name="범수 김" userId="863329ffd88cf9fc" providerId="LiveId" clId="{3E4568C8-6839-408F-82C1-87ED4E384C65}" dt="2024-01-02T06:21:04.437" v="546" actId="164"/>
          <ac:picMkLst>
            <pc:docMk/>
            <pc:sldMk cId="2222312291" sldId="433"/>
            <ac:picMk id="6" creationId="{9F8CCFAB-B028-57C7-E31D-176FC4BD0110}"/>
          </ac:picMkLst>
        </pc:picChg>
      </pc:sldChg>
    </pc:docChg>
  </pc:docChgLst>
  <pc:docChgLst>
    <pc:chgData name="범수 김" userId="863329ffd88cf9fc" providerId="LiveId" clId="{275FF10A-76E3-4D3F-8746-BF517AFB7BD2}"/>
    <pc:docChg chg="custSel addSld delSld modSld">
      <pc:chgData name="범수 김" userId="863329ffd88cf9fc" providerId="LiveId" clId="{275FF10A-76E3-4D3F-8746-BF517AFB7BD2}" dt="2024-01-02T05:27:17.221" v="214" actId="20577"/>
      <pc:docMkLst>
        <pc:docMk/>
      </pc:docMkLst>
      <pc:sldChg chg="modSp mod">
        <pc:chgData name="범수 김" userId="863329ffd88cf9fc" providerId="LiveId" clId="{275FF10A-76E3-4D3F-8746-BF517AFB7BD2}" dt="2024-01-02T05:24:16.301" v="15" actId="20577"/>
        <pc:sldMkLst>
          <pc:docMk/>
          <pc:sldMk cId="1869551119" sldId="424"/>
        </pc:sldMkLst>
        <pc:spChg chg="mod">
          <ac:chgData name="범수 김" userId="863329ffd88cf9fc" providerId="LiveId" clId="{275FF10A-76E3-4D3F-8746-BF517AFB7BD2}" dt="2024-01-02T05:24:16.301" v="15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895922620" sldId="425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22684083" sldId="427"/>
        </pc:sldMkLst>
      </pc:sldChg>
      <pc:sldChg chg="modSp mod">
        <pc:chgData name="범수 김" userId="863329ffd88cf9fc" providerId="LiveId" clId="{275FF10A-76E3-4D3F-8746-BF517AFB7BD2}" dt="2024-01-02T05:24:58.304" v="50" actId="20577"/>
        <pc:sldMkLst>
          <pc:docMk/>
          <pc:sldMk cId="1635143875" sldId="428"/>
        </pc:sldMkLst>
        <pc:spChg chg="mod">
          <ac:chgData name="범수 김" userId="863329ffd88cf9fc" providerId="LiveId" clId="{275FF10A-76E3-4D3F-8746-BF517AFB7BD2}" dt="2024-01-02T05:24:58.304" v="5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36893803" sldId="429"/>
        </pc:sldMkLst>
      </pc:sldChg>
      <pc:sldChg chg="modSp add mod">
        <pc:chgData name="범수 김" userId="863329ffd88cf9fc" providerId="LiveId" clId="{275FF10A-76E3-4D3F-8746-BF517AFB7BD2}" dt="2024-01-02T05:25:18.448" v="68" actId="12789"/>
        <pc:sldMkLst>
          <pc:docMk/>
          <pc:sldMk cId="3481581897" sldId="429"/>
        </pc:sldMkLst>
        <pc:spChg chg="mod">
          <ac:chgData name="범수 김" userId="863329ffd88cf9fc" providerId="LiveId" clId="{275FF10A-76E3-4D3F-8746-BF517AFB7BD2}" dt="2024-01-02T05:25:18.448" v="68" actId="12789"/>
          <ac:spMkLst>
            <pc:docMk/>
            <pc:sldMk cId="3481581897" sldId="429"/>
            <ac:spMk id="5" creationId="{A389414F-66B7-1262-7F78-D45BD7660CF6}"/>
          </ac:spMkLst>
        </pc:spChg>
      </pc:sldChg>
      <pc:sldChg chg="add del">
        <pc:chgData name="범수 김" userId="863329ffd88cf9fc" providerId="LiveId" clId="{275FF10A-76E3-4D3F-8746-BF517AFB7BD2}" dt="2024-01-02T05:25:24.261" v="70" actId="47"/>
        <pc:sldMkLst>
          <pc:docMk/>
          <pc:sldMk cId="923359984" sldId="430"/>
        </pc:sldMkLst>
      </pc:sldChg>
      <pc:sldChg chg="addSp modSp add mod">
        <pc:chgData name="범수 김" userId="863329ffd88cf9fc" providerId="LiveId" clId="{275FF10A-76E3-4D3F-8746-BF517AFB7BD2}" dt="2024-01-02T05:27:17.221" v="214" actId="20577"/>
        <pc:sldMkLst>
          <pc:docMk/>
          <pc:sldMk cId="1504750565" sldId="430"/>
        </pc:sldMkLst>
        <pc:spChg chg="add mod">
          <ac:chgData name="범수 김" userId="863329ffd88cf9fc" providerId="LiveId" clId="{275FF10A-76E3-4D3F-8746-BF517AFB7BD2}" dt="2024-01-02T05:27:17.221" v="214" actId="20577"/>
          <ac:spMkLst>
            <pc:docMk/>
            <pc:sldMk cId="1504750565" sldId="430"/>
            <ac:spMk id="2" creationId="{A0ECEE8A-FD28-F59B-F674-88E8C52B4810}"/>
          </ac:spMkLst>
        </pc:spChg>
        <pc:spChg chg="mod">
          <ac:chgData name="범수 김" userId="863329ffd88cf9fc" providerId="LiveId" clId="{275FF10A-76E3-4D3F-8746-BF517AFB7BD2}" dt="2024-01-02T05:25:33.775" v="77" actId="1076"/>
          <ac:spMkLst>
            <pc:docMk/>
            <pc:sldMk cId="1504750565" sldId="430"/>
            <ac:spMk id="5" creationId="{A389414F-66B7-1262-7F78-D45BD7660CF6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698589194" sldId="430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560009651" sldId="431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243129919" sldId="432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486659378" sldId="433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1593754711" sldId="43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F692A-97D6-98F7-22FE-F8BB748D3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ADDC6D-39E9-95AC-5A33-42FDA3AD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483AAC-0051-B3DC-1234-080199659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CF6D1-FC29-43ED-D728-3C829320F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888C58-3D09-036D-83A1-EC5E42A8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3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CACE8-B048-6EBA-82F4-F05BD0AA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5F154C-75CD-5BB0-9DC8-E7F6A6CF5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D5E9A-B748-278D-5F97-36688B8E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19D80-A752-5F90-B29D-7E7A9382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93479-BD04-D29E-8195-F0B9A065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4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CA3C9A-DE7E-C9AC-1FED-9CB3022B5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039255-B422-8F37-0171-10EA6EBA3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3DD4E-E4FE-8EFE-E0E2-C5B0CAE9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8E38FB-B729-2DD7-C795-8EDF0D21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C4123-859E-D8CE-371D-9E65872A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81CCF-B09A-BEF1-8CEA-6982BC85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8CD14-E54D-3B39-7EF7-4D7F4516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E98822-A6EA-219E-7CDA-94F23ABB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2AA57C-8962-9397-A136-48B9563E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A56A8-16C1-D841-7950-1975C9EF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17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791BD-6388-3479-9E20-8D24603D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8EA947-FCBD-54FB-D07A-4BB677F2B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857A10-D7E6-1F28-CC01-466989C2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50216-3D44-4581-C7E8-D3EE5193A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D82B9-E8F4-AF5C-0CEA-9048095E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9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AA008-EAE4-62D2-B0C2-50AE1934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2CD88-ED3B-98B7-7BC6-D6102900A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A4F1BE-2919-57E3-E039-C7EA3C4D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58865-7EA5-15C9-752B-7DE99DB1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1B052-A178-0421-D4E2-D2EE2A8B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7D21E9-1DAA-5E33-6C44-9746FD33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589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B5394-8C26-3824-0A11-B3039C58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D26CF-BFAB-BB10-E467-A01491FFD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C8294D-B7FA-193E-D785-DAE26DFA3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495723-C36F-B6FE-8712-F3BFEB048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6DB032-2B8B-6377-8C7F-29DCF9D6B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88F2EE-55B4-477F-9F17-F121F079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4B9420-85CD-E9B3-944D-90CD136F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E23913-1C45-CCB9-4569-887FABD9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6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D3EB5-F034-BDC8-43AD-CCB440ED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767B5F-3DEE-A25D-16AB-5213F091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E78562-F608-471F-DB01-EF88B47F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2184E-2401-1475-F582-FBBA4453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21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0A87C7-AB60-71EA-2816-AAD1739E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79C2B5-F180-B106-821C-87B45A2F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0CF2D-66A2-5A42-B4C6-1E0DB1C7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7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28EA-57C3-0165-FA93-B772F6DD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DB189D-0447-B4D2-96D4-BAE69631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18BA7C-BAC6-D5A7-375A-C3A665E1A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63A67C-948A-8824-8EFE-3ECB34DB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CE293-1DD6-9C08-3480-3B00AF35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16FB1C-1B0F-9E1E-7275-473FD383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18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E4492-8416-B202-88D8-548CCE6E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0777E0-958D-C0B4-DDBE-0D84FAEB0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886970-A7ED-D4DA-8F4B-24D538B7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A17EAE-80F1-D6A7-AC6D-04262AE8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35A041-F89D-0B66-61B4-E7F458B9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06594-E6CC-59C1-3ABF-153271CD1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1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3BDDBC-0B57-BBAE-F48B-E70A5CB1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829E6A-9604-9D80-8386-FE60E0BBB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952B8-A737-C153-A8F8-41842F80C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BC30E-0DE6-48DA-9112-69415C9BC134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F8A92A-4250-318C-ABD4-8B3B10C75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7C355-CEE9-77D1-1673-7051F8A0D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3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729676" y="2240595"/>
            <a:ext cx="377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</a:t>
            </a:r>
            <a:endParaRPr lang="ko-KR" altLang="en-US" sz="4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0905329" y="0"/>
            <a:ext cx="1286671" cy="12533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5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823" y="244798"/>
            <a:ext cx="345511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47F99-6F73-4CDF-8FE9-FF54B37381EB}"/>
              </a:ext>
            </a:extLst>
          </p:cNvPr>
          <p:cNvSpPr txBox="1"/>
          <p:nvPr/>
        </p:nvSpPr>
        <p:spPr>
          <a:xfrm>
            <a:off x="308823" y="1206063"/>
            <a:ext cx="10409837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JDK LTS </a:t>
            </a:r>
            <a:r>
              <a:rPr lang="ko-KR" altLang="en-US" b="1" dirty="0"/>
              <a:t>버전이 언제까지 업데이트를 지원하는지 어떻게 확인해요</a:t>
            </a:r>
            <a:r>
              <a:rPr lang="en-US" altLang="ko-KR" b="1" dirty="0"/>
              <a:t>?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구글에 </a:t>
            </a:r>
            <a:r>
              <a:rPr lang="en-US" altLang="ko-KR" sz="1400" dirty="0"/>
              <a:t>‘JAVA</a:t>
            </a:r>
            <a:r>
              <a:rPr lang="ko-KR" altLang="en-US" sz="1400" dirty="0"/>
              <a:t> </a:t>
            </a:r>
            <a:r>
              <a:rPr lang="en-US" altLang="ko-KR" sz="1400" dirty="0"/>
              <a:t>LTS’</a:t>
            </a:r>
            <a:r>
              <a:rPr lang="ko-KR" altLang="en-US" sz="1400" dirty="0"/>
              <a:t>라고 검색하고</a:t>
            </a:r>
            <a:r>
              <a:rPr lang="en-US" altLang="ko-KR" sz="1400" dirty="0"/>
              <a:t>, Oracle </a:t>
            </a:r>
            <a:r>
              <a:rPr lang="ko-KR" altLang="en-US" sz="1400" dirty="0"/>
              <a:t>사이트에 접속하면 확인 가능합니다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프레임워크마다 사용해야 하는 </a:t>
            </a:r>
            <a:r>
              <a:rPr lang="en-US" altLang="ko-KR" b="1" dirty="0"/>
              <a:t>JDK </a:t>
            </a:r>
            <a:r>
              <a:rPr lang="ko-KR" altLang="en-US" b="1" dirty="0"/>
              <a:t>버전이 다를 수 있나요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네</a:t>
            </a:r>
            <a:r>
              <a:rPr lang="en-US" altLang="ko-KR" sz="1400" dirty="0"/>
              <a:t>. </a:t>
            </a:r>
            <a:r>
              <a:rPr lang="ko-KR" altLang="en-US" sz="1400" dirty="0"/>
              <a:t>위에서 설명했듯</a:t>
            </a:r>
            <a:r>
              <a:rPr lang="en-US" altLang="ko-KR" sz="1400" dirty="0"/>
              <a:t>, Spring-Boot 3.0ver</a:t>
            </a:r>
            <a:r>
              <a:rPr lang="ko-KR" altLang="en-US" sz="1400" dirty="0"/>
              <a:t>을 사용하려면</a:t>
            </a:r>
            <a:r>
              <a:rPr lang="en-US" altLang="ko-KR" sz="1400" dirty="0"/>
              <a:t>, JDK17</a:t>
            </a:r>
            <a:r>
              <a:rPr lang="ko-KR" altLang="en-US" sz="1400" dirty="0"/>
              <a:t>버전이어야 한다고 합니다 </a:t>
            </a:r>
            <a:r>
              <a:rPr lang="en-US" altLang="ko-KR" sz="1400" dirty="0"/>
              <a:t>(</a:t>
            </a:r>
            <a:r>
              <a:rPr lang="ko-KR" altLang="en-US" sz="1400" dirty="0"/>
              <a:t>왜 </a:t>
            </a:r>
            <a:r>
              <a:rPr lang="ko-KR" altLang="en-US" sz="1400" dirty="0" err="1"/>
              <a:t>그런지는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모르겠어용</a:t>
            </a:r>
            <a:r>
              <a:rPr lang="en-US" altLang="ko-KR" sz="1400" dirty="0"/>
              <a:t>)@@ </a:t>
            </a:r>
            <a:endParaRPr lang="ko-KR" altLang="en-US" sz="1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1AA443-BA0A-6760-25D5-F90D722584C3}"/>
              </a:ext>
            </a:extLst>
          </p:cNvPr>
          <p:cNvGrpSpPr/>
          <p:nvPr/>
        </p:nvGrpSpPr>
        <p:grpSpPr>
          <a:xfrm>
            <a:off x="424979" y="3946677"/>
            <a:ext cx="10869875" cy="2559182"/>
            <a:chOff x="424979" y="3946677"/>
            <a:chExt cx="10869875" cy="255918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FA8D71B-A3A0-6483-DD7D-13BB238E2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8655" y="4202943"/>
              <a:ext cx="5986199" cy="20717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4424F8A2-EDF6-9CE9-43C3-44C05A61D2C4}"/>
                </a:ext>
              </a:extLst>
            </p:cNvPr>
            <p:cNvSpPr/>
            <p:nvPr/>
          </p:nvSpPr>
          <p:spPr>
            <a:xfrm>
              <a:off x="4489231" y="5025258"/>
              <a:ext cx="528144" cy="40202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E22ABE7-DAE1-95E9-83C8-328127F1EEF1}"/>
                </a:ext>
              </a:extLst>
            </p:cNvPr>
            <p:cNvGrpSpPr/>
            <p:nvPr/>
          </p:nvGrpSpPr>
          <p:grpSpPr>
            <a:xfrm>
              <a:off x="424979" y="3946677"/>
              <a:ext cx="9688600" cy="2559182"/>
              <a:chOff x="424979" y="3946677"/>
              <a:chExt cx="9688600" cy="255918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AA24A55-4133-0490-FB41-AA0CD0A91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979" y="3946677"/>
                <a:ext cx="3784795" cy="2559182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7D79C65-2910-7A94-5634-15D9A33F8E2F}"/>
                  </a:ext>
                </a:extLst>
              </p:cNvPr>
              <p:cNvSpPr/>
              <p:nvPr/>
            </p:nvSpPr>
            <p:spPr>
              <a:xfrm>
                <a:off x="717331" y="5427279"/>
                <a:ext cx="2979683" cy="84739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E4DDAAD-8A51-6DCB-9F13-0583604263F7}"/>
                  </a:ext>
                </a:extLst>
              </p:cNvPr>
              <p:cNvSpPr/>
              <p:nvPr/>
            </p:nvSpPr>
            <p:spPr>
              <a:xfrm>
                <a:off x="8860220" y="4300044"/>
                <a:ext cx="1253359" cy="19746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0514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823" y="244798"/>
            <a:ext cx="345511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7C0957-9359-E305-33B9-971F03FA7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5" y="1921778"/>
            <a:ext cx="4794496" cy="31878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8082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0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JDK-GA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뜻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157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5347" y="189619"/>
            <a:ext cx="2610009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JDK-GA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뜻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C0E1-8D10-6301-5B40-C18AECD2A8F0}"/>
              </a:ext>
            </a:extLst>
          </p:cNvPr>
          <p:cNvSpPr txBox="1"/>
          <p:nvPr/>
        </p:nvSpPr>
        <p:spPr>
          <a:xfrm>
            <a:off x="195347" y="1253359"/>
            <a:ext cx="111044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GA (General-</a:t>
            </a:r>
            <a:r>
              <a:rPr lang="en-US" altLang="ko-KR" dirty="0" err="1"/>
              <a:t>Avaliability</a:t>
            </a:r>
            <a:r>
              <a:rPr lang="en-US" altLang="ko-KR" dirty="0"/>
              <a:t>)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일반 대중들에게 공개되어도 될 정도로 충분히 개발된 프로그램을 의미한다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보통</a:t>
            </a:r>
            <a:r>
              <a:rPr lang="en-US" altLang="ko-KR" dirty="0"/>
              <a:t>, JDK</a:t>
            </a:r>
            <a:r>
              <a:rPr lang="ko-KR" altLang="en-US" dirty="0"/>
              <a:t>를 살펴볼 때에 확인한다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32598F-AFE3-5848-49F1-F7EE97AEC92D}"/>
              </a:ext>
            </a:extLst>
          </p:cNvPr>
          <p:cNvGrpSpPr/>
          <p:nvPr/>
        </p:nvGrpSpPr>
        <p:grpSpPr>
          <a:xfrm>
            <a:off x="195347" y="2312901"/>
            <a:ext cx="3731174" cy="2909046"/>
            <a:chOff x="627993" y="2927756"/>
            <a:chExt cx="3731174" cy="290904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385E10-B85D-29D6-1041-FB4C5035A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993" y="2927756"/>
              <a:ext cx="3731174" cy="29090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6EF066-11B9-90B2-579F-D002EAEABADE}"/>
                </a:ext>
              </a:extLst>
            </p:cNvPr>
            <p:cNvSpPr/>
            <p:nvPr/>
          </p:nvSpPr>
          <p:spPr>
            <a:xfrm>
              <a:off x="867103" y="3263462"/>
              <a:ext cx="938049" cy="6227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370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051414" y="2767281"/>
            <a:ext cx="1008917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jdk.java.net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 JDK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다운로드 받기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79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494" y="252681"/>
            <a:ext cx="514172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jdk.java.net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 JDK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다운로드 받기 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39038-5329-542A-D7EC-7A16504A8071}"/>
              </a:ext>
            </a:extLst>
          </p:cNvPr>
          <p:cNvSpPr txBox="1"/>
          <p:nvPr/>
        </p:nvSpPr>
        <p:spPr>
          <a:xfrm>
            <a:off x="354724" y="1442545"/>
            <a:ext cx="40684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구글에 </a:t>
            </a:r>
            <a:r>
              <a:rPr lang="en-US" altLang="ko-KR" dirty="0"/>
              <a:t>jdk.java.net</a:t>
            </a:r>
            <a:r>
              <a:rPr lang="ko-KR" altLang="en-US" dirty="0"/>
              <a:t>를 검색합니다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버전을 클릭합니다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8691D2-FD99-2A6A-8DF1-E2075014D63E}"/>
              </a:ext>
            </a:extLst>
          </p:cNvPr>
          <p:cNvGrpSpPr/>
          <p:nvPr/>
        </p:nvGrpSpPr>
        <p:grpSpPr>
          <a:xfrm>
            <a:off x="354724" y="2431091"/>
            <a:ext cx="8953932" cy="3162463"/>
            <a:chOff x="354724" y="2431091"/>
            <a:chExt cx="8953932" cy="316246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9203349-D494-B64A-7B8C-523E576A828F}"/>
                </a:ext>
              </a:extLst>
            </p:cNvPr>
            <p:cNvGrpSpPr/>
            <p:nvPr/>
          </p:nvGrpSpPr>
          <p:grpSpPr>
            <a:xfrm>
              <a:off x="354724" y="2689923"/>
              <a:ext cx="3937202" cy="2629035"/>
              <a:chOff x="354724" y="2689923"/>
              <a:chExt cx="3937202" cy="262903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2CB45D9-8660-FC6D-F37B-0CA215E49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4724" y="2689923"/>
                <a:ext cx="3937202" cy="2629035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D4E7B27-46AB-0D8F-DE04-740A91DBD366}"/>
                  </a:ext>
                </a:extLst>
              </p:cNvPr>
              <p:cNvSpPr/>
              <p:nvPr/>
            </p:nvSpPr>
            <p:spPr>
              <a:xfrm>
                <a:off x="473871" y="4303987"/>
                <a:ext cx="3435977" cy="7725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DF2890E-364A-043F-913B-6A9E410F0529}"/>
                </a:ext>
              </a:extLst>
            </p:cNvPr>
            <p:cNvGrpSpPr/>
            <p:nvPr/>
          </p:nvGrpSpPr>
          <p:grpSpPr>
            <a:xfrm>
              <a:off x="4668678" y="2431091"/>
              <a:ext cx="4639978" cy="3162463"/>
              <a:chOff x="4668678" y="2431091"/>
              <a:chExt cx="4639978" cy="3162463"/>
            </a:xfrm>
          </p:grpSpPr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1E298504-D093-09E9-95FC-05F8504B8596}"/>
                  </a:ext>
                </a:extLst>
              </p:cNvPr>
              <p:cNvSpPr/>
              <p:nvPr/>
            </p:nvSpPr>
            <p:spPr>
              <a:xfrm>
                <a:off x="4668678" y="3681247"/>
                <a:ext cx="453030" cy="6463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752E6E8-22BC-5F8B-B5C1-2B11E4F0A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8460" y="2431091"/>
                <a:ext cx="3810196" cy="31624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90EA7FA-57CD-8E2E-B937-86531ABCFB24}"/>
                  </a:ext>
                </a:extLst>
              </p:cNvPr>
              <p:cNvSpPr/>
              <p:nvPr/>
            </p:nvSpPr>
            <p:spPr>
              <a:xfrm>
                <a:off x="7221608" y="4312956"/>
                <a:ext cx="897729" cy="4088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3553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494" y="252681"/>
            <a:ext cx="514172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jdk.java.net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 JDK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다운로드 받기 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39038-5329-542A-D7EC-7A16504A8071}"/>
              </a:ext>
            </a:extLst>
          </p:cNvPr>
          <p:cNvSpPr txBox="1"/>
          <p:nvPr/>
        </p:nvSpPr>
        <p:spPr>
          <a:xfrm>
            <a:off x="354724" y="1442545"/>
            <a:ext cx="485261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Archive</a:t>
            </a:r>
            <a:r>
              <a:rPr lang="ko-KR" altLang="en-US" dirty="0"/>
              <a:t>를 클릭합니다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원하는 버전을 클릭하여 다운로드 받습니다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(GA</a:t>
            </a:r>
            <a:r>
              <a:rPr lang="ko-KR" altLang="en-US" dirty="0"/>
              <a:t>버전을 다운로드 합니다</a:t>
            </a:r>
            <a:r>
              <a:rPr lang="en-US" altLang="ko-KR" dirty="0"/>
              <a:t>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9E4279-0EFF-ECFE-CFF8-653D8197ED2E}"/>
              </a:ext>
            </a:extLst>
          </p:cNvPr>
          <p:cNvGrpSpPr/>
          <p:nvPr/>
        </p:nvGrpSpPr>
        <p:grpSpPr>
          <a:xfrm>
            <a:off x="5854195" y="1150883"/>
            <a:ext cx="1456618" cy="5565228"/>
            <a:chOff x="5854195" y="1150883"/>
            <a:chExt cx="1456618" cy="556522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4988213-C6CA-E012-9B0B-14FFBF6A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4195" y="1150883"/>
              <a:ext cx="1456618" cy="55652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C53AF-6297-005E-B494-9DC0F7B4B2A4}"/>
                </a:ext>
              </a:extLst>
            </p:cNvPr>
            <p:cNvSpPr/>
            <p:nvPr/>
          </p:nvSpPr>
          <p:spPr>
            <a:xfrm>
              <a:off x="5854195" y="6329856"/>
              <a:ext cx="854033" cy="2601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3992D01-27E4-9E04-9CB0-D1832A88A748}"/>
              </a:ext>
            </a:extLst>
          </p:cNvPr>
          <p:cNvSpPr/>
          <p:nvPr/>
        </p:nvSpPr>
        <p:spPr>
          <a:xfrm>
            <a:off x="7665982" y="3239814"/>
            <a:ext cx="575442" cy="6148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043579F-E5CC-0BF4-EDDE-1C48658A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198" y="2446855"/>
            <a:ext cx="2994020" cy="28156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9894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23258" y="2767281"/>
            <a:ext cx="574548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part01-02(12:30)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톰캣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9.0 (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내장톰캣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4892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3164" y="205384"/>
            <a:ext cx="297228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part01-02(12:30)</a:t>
            </a: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톰캣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9.0 (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내장톰캣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0A1F2-0B30-D23A-AF56-3853E41F6DD0}"/>
              </a:ext>
            </a:extLst>
          </p:cNvPr>
          <p:cNvSpPr txBox="1"/>
          <p:nvPr/>
        </p:nvSpPr>
        <p:spPr>
          <a:xfrm>
            <a:off x="367858" y="1347951"/>
            <a:ext cx="1017868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</a:t>
            </a:r>
            <a:r>
              <a:rPr lang="ko-KR" altLang="en-US" dirty="0"/>
              <a:t>에는 </a:t>
            </a:r>
            <a:r>
              <a:rPr lang="ko-KR" altLang="en-US" dirty="0" err="1"/>
              <a:t>톰캣이</a:t>
            </a:r>
            <a:r>
              <a:rPr lang="ko-KR" altLang="en-US" dirty="0"/>
              <a:t> 내장되어 있어 따로 다운로드 받지 않고도 서버를 </a:t>
            </a:r>
            <a:r>
              <a:rPr lang="ko-KR" altLang="en-US" dirty="0" err="1"/>
              <a:t>구동시킬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이를 </a:t>
            </a:r>
            <a:r>
              <a:rPr lang="ko-KR" altLang="en-US" dirty="0" err="1"/>
              <a:t>내장톰캣</a:t>
            </a:r>
            <a:r>
              <a:rPr lang="en-US" altLang="ko-KR" dirty="0"/>
              <a:t>(embedded)</a:t>
            </a:r>
            <a:r>
              <a:rPr lang="ko-KR" altLang="en-US" dirty="0"/>
              <a:t>이라고 부릅니다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그렇기 때문에</a:t>
            </a:r>
            <a:r>
              <a:rPr lang="en-US" altLang="ko-KR" dirty="0"/>
              <a:t>, </a:t>
            </a:r>
            <a:r>
              <a:rPr lang="ko-KR" altLang="en-US" dirty="0" err="1"/>
              <a:t>톰캣을</a:t>
            </a:r>
            <a:r>
              <a:rPr lang="ko-KR" altLang="en-US" dirty="0"/>
              <a:t> 따로 다운로드 받지 않겠습니다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4790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80" y="2767281"/>
            <a:ext cx="454804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part01-02(19:30)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655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44082" y="3075057"/>
            <a:ext cx="230383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</p:spTree>
    <p:extLst>
      <p:ext uri="{BB962C8B-B14F-4D97-AF65-F5344CB8AC3E}">
        <p14:creationId xmlns:p14="http://schemas.microsoft.com/office/powerpoint/2010/main" val="1088900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5056" y="205385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part01-02(19:30)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E9EC64-6461-137C-8C2B-1F8E67739A96}"/>
              </a:ext>
            </a:extLst>
          </p:cNvPr>
          <p:cNvSpPr txBox="1"/>
          <p:nvPr/>
        </p:nvSpPr>
        <p:spPr>
          <a:xfrm>
            <a:off x="449317" y="1174532"/>
            <a:ext cx="529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</a:t>
            </a:r>
            <a:r>
              <a:rPr lang="ko-KR" altLang="en-US" dirty="0"/>
              <a:t>은 오라클의 오픈소스 </a:t>
            </a:r>
            <a:r>
              <a:rPr lang="en-US" altLang="ko-KR" dirty="0"/>
              <a:t>DB</a:t>
            </a:r>
            <a:r>
              <a:rPr lang="ko-KR" altLang="en-US" dirty="0"/>
              <a:t>입니다</a:t>
            </a:r>
            <a:r>
              <a:rPr lang="en-US" altLang="ko-KR" dirty="0"/>
              <a:t>.  (</a:t>
            </a:r>
            <a:r>
              <a:rPr lang="ko-KR" altLang="en-US" dirty="0"/>
              <a:t>무료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7143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79" y="2767281"/>
            <a:ext cx="454804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part01-02(21:00)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Maven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86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5056" y="221150"/>
            <a:ext cx="23663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part01-02(21:00)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Maven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79A53-E62C-7436-CE1B-5707399789C0}"/>
              </a:ext>
            </a:extLst>
          </p:cNvPr>
          <p:cNvSpPr txBox="1"/>
          <p:nvPr/>
        </p:nvSpPr>
        <p:spPr>
          <a:xfrm>
            <a:off x="325056" y="1190297"/>
            <a:ext cx="9392315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메이븐의</a:t>
            </a:r>
            <a:r>
              <a:rPr lang="ko-KR" altLang="en-US" dirty="0"/>
              <a:t> 역할은 다양하지만</a:t>
            </a:r>
            <a:r>
              <a:rPr lang="en-US" altLang="ko-KR" dirty="0"/>
              <a:t>,</a:t>
            </a:r>
            <a:r>
              <a:rPr lang="ko-KR" altLang="en-US" dirty="0"/>
              <a:t> 대표적으로 </a:t>
            </a:r>
            <a:r>
              <a:rPr lang="en-US" altLang="ko-KR" dirty="0"/>
              <a:t>3</a:t>
            </a:r>
            <a:r>
              <a:rPr lang="ko-KR" altLang="en-US" dirty="0"/>
              <a:t>가지를 꼽을 수 있습니다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의존성 관리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프로그램을 개발하기 위해선 여러가지 오픈소스</a:t>
            </a:r>
            <a:r>
              <a:rPr lang="en-US" altLang="ko-KR" dirty="0"/>
              <a:t>/</a:t>
            </a:r>
            <a:r>
              <a:rPr lang="ko-KR" altLang="en-US" dirty="0"/>
              <a:t>라이브러리를 사용해야 합니다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이 많은 오픈소스</a:t>
            </a:r>
            <a:r>
              <a:rPr lang="en-US" altLang="ko-KR" dirty="0"/>
              <a:t>/</a:t>
            </a:r>
            <a:r>
              <a:rPr lang="ko-KR" altLang="en-US" dirty="0"/>
              <a:t>라이브러리를 쉽게 관리할 수 있게 도와줍니다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자동빌드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컴파일</a:t>
            </a:r>
            <a:r>
              <a:rPr lang="en-US" altLang="ko-KR" dirty="0"/>
              <a:t>/</a:t>
            </a:r>
            <a:r>
              <a:rPr lang="ko-KR" altLang="en-US" dirty="0"/>
              <a:t>빌드를 자동으로 처리해준다고 합니다 </a:t>
            </a:r>
            <a:r>
              <a:rPr lang="en-US" altLang="ko-KR" dirty="0"/>
              <a:t>@@ (</a:t>
            </a:r>
            <a:r>
              <a:rPr lang="ko-KR" altLang="en-US" dirty="0"/>
              <a:t>추후 더 자세한 내용 공부 예정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패키징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jar/war </a:t>
            </a:r>
            <a:r>
              <a:rPr lang="ko-KR" altLang="en-US" dirty="0"/>
              <a:t>파일로 프로그램을 압축할 수 있게 도와줍니다</a:t>
            </a:r>
            <a:r>
              <a:rPr lang="en-US" altLang="ko-KR" dirty="0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F6D083-90CF-86B1-C121-4B376BC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60" y="4780201"/>
            <a:ext cx="2870348" cy="1333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9590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5056" y="221150"/>
            <a:ext cx="23663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part01-02(21:00)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Maven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79A53-E62C-7436-CE1B-5707399789C0}"/>
              </a:ext>
            </a:extLst>
          </p:cNvPr>
          <p:cNvSpPr txBox="1"/>
          <p:nvPr/>
        </p:nvSpPr>
        <p:spPr>
          <a:xfrm>
            <a:off x="325056" y="1190297"/>
            <a:ext cx="9100568" cy="2923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jar/war </a:t>
            </a:r>
            <a:r>
              <a:rPr lang="ko-KR" altLang="en-US" b="1" dirty="0"/>
              <a:t>차이가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옛날에는 우리가 만든 프로그램을 </a:t>
            </a:r>
            <a:r>
              <a:rPr lang="en-US" altLang="ko-KR" sz="1400" dirty="0"/>
              <a:t>war</a:t>
            </a:r>
            <a:r>
              <a:rPr lang="ko-KR" altLang="en-US" sz="1400" dirty="0"/>
              <a:t>로 말아서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톰캣에</a:t>
            </a:r>
            <a:r>
              <a:rPr lang="en-US" altLang="ko-KR" sz="1400" dirty="0"/>
              <a:t> </a:t>
            </a:r>
            <a:r>
              <a:rPr lang="ko-KR" altLang="en-US" sz="1400" dirty="0"/>
              <a:t>넣고 실행을 했습니다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그러면 </a:t>
            </a:r>
            <a:r>
              <a:rPr lang="ko-KR" altLang="en-US" sz="1400" dirty="0" err="1"/>
              <a:t>톰캣이</a:t>
            </a:r>
            <a:r>
              <a:rPr lang="ko-KR" altLang="en-US" sz="1400" dirty="0"/>
              <a:t> </a:t>
            </a:r>
            <a:r>
              <a:rPr lang="en-US" altLang="ko-KR" sz="1400" dirty="0"/>
              <a:t>war</a:t>
            </a:r>
            <a:r>
              <a:rPr lang="ko-KR" altLang="en-US" sz="1400" dirty="0"/>
              <a:t>파일 위치를 확인하여</a:t>
            </a:r>
            <a:r>
              <a:rPr lang="en-US" altLang="ko-KR" sz="1400" dirty="0"/>
              <a:t>, </a:t>
            </a:r>
            <a:r>
              <a:rPr lang="ko-KR" altLang="en-US" sz="1400" dirty="0"/>
              <a:t>프로그램을 실행시켰죠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하지만 </a:t>
            </a:r>
            <a:r>
              <a:rPr lang="en-US" altLang="ko-KR" sz="1400" dirty="0"/>
              <a:t>jar</a:t>
            </a:r>
            <a:r>
              <a:rPr lang="ko-KR" altLang="en-US" sz="1400" dirty="0"/>
              <a:t>파일은 외부 </a:t>
            </a:r>
            <a:r>
              <a:rPr lang="ko-KR" altLang="en-US" sz="1400" dirty="0" err="1"/>
              <a:t>톰캣이</a:t>
            </a:r>
            <a:r>
              <a:rPr lang="ko-KR" altLang="en-US" sz="1400" dirty="0"/>
              <a:t> 필요 없습니다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jar</a:t>
            </a:r>
            <a:r>
              <a:rPr lang="ko-KR" altLang="en-US" sz="1400" dirty="0"/>
              <a:t>파일 내부에 </a:t>
            </a:r>
            <a:r>
              <a:rPr lang="ko-KR" altLang="en-US" sz="1400" dirty="0" err="1"/>
              <a:t>톰캣이</a:t>
            </a:r>
            <a:r>
              <a:rPr lang="ko-KR" altLang="en-US" sz="1400" dirty="0"/>
              <a:t> 내장되어 있기 때문에</a:t>
            </a:r>
            <a:r>
              <a:rPr lang="en-US" altLang="ko-KR" sz="1400" dirty="0"/>
              <a:t>, jar</a:t>
            </a:r>
            <a:r>
              <a:rPr lang="ko-KR" altLang="en-US" sz="1400" dirty="0"/>
              <a:t>파일 하나면 어디서든 프로그램을 실행시킬 수 있습니다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이에 대한 실습 및 공부는 추후 예정 </a:t>
            </a:r>
            <a:r>
              <a:rPr lang="en-US" altLang="ko-KR" sz="1400" dirty="0"/>
              <a:t>@@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그래들</a:t>
            </a:r>
            <a:r>
              <a:rPr lang="en-US" altLang="ko-KR" b="1" dirty="0"/>
              <a:t>(Gradle)</a:t>
            </a:r>
            <a:r>
              <a:rPr lang="ko-KR" altLang="en-US" b="1" dirty="0"/>
              <a:t>이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 err="1"/>
              <a:t>메이븐과</a:t>
            </a:r>
            <a:r>
              <a:rPr lang="ko-KR" altLang="en-US" sz="1400" dirty="0"/>
              <a:t> 거의 비슷한 기능을 하는 친구라고 합니다</a:t>
            </a:r>
            <a:r>
              <a:rPr lang="en-US" altLang="ko-KR" sz="1400" dirty="0"/>
              <a:t>.@@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하지만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메이븐보다</a:t>
            </a:r>
            <a:r>
              <a:rPr lang="ko-KR" altLang="en-US" sz="1400" dirty="0"/>
              <a:t> 좋은 기능을 많이 가지고 있어서 요즘은 </a:t>
            </a:r>
            <a:r>
              <a:rPr lang="en-US" altLang="ko-KR" sz="1400" dirty="0"/>
              <a:t>Gradle</a:t>
            </a:r>
            <a:r>
              <a:rPr lang="ko-KR" altLang="en-US" sz="1400" dirty="0"/>
              <a:t>으로 넘어가는 추세라고 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 err="1"/>
              <a:t>메이븐에</a:t>
            </a:r>
            <a:r>
              <a:rPr lang="ko-KR" altLang="en-US" sz="1400" dirty="0"/>
              <a:t> 익숙해지면 </a:t>
            </a:r>
            <a:r>
              <a:rPr lang="ko-KR" altLang="en-US" sz="1400" dirty="0" err="1"/>
              <a:t>그래들</a:t>
            </a:r>
            <a:r>
              <a:rPr lang="ko-KR" altLang="en-US" sz="1400" dirty="0"/>
              <a:t> 또한 어렵지 않다고 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F6D083-90CF-86B1-C121-4B376BC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" y="4751920"/>
            <a:ext cx="2870348" cy="1333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4599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0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part01-03(4:00)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설정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940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5435" y="197501"/>
            <a:ext cx="22060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part01-03(4:00)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설정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6BFA3-9936-DDD1-8E92-19243C4E90EE}"/>
              </a:ext>
            </a:extLst>
          </p:cNvPr>
          <p:cNvSpPr txBox="1"/>
          <p:nvPr/>
        </p:nvSpPr>
        <p:spPr>
          <a:xfrm>
            <a:off x="323192" y="1174531"/>
            <a:ext cx="85461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저는 실습을 </a:t>
            </a:r>
            <a:r>
              <a:rPr lang="en-US" altLang="ko-KR" dirty="0"/>
              <a:t>sts4</a:t>
            </a:r>
            <a:r>
              <a:rPr lang="ko-KR" altLang="en-US" dirty="0"/>
              <a:t>으로 진행할 것이기 때문에</a:t>
            </a:r>
            <a:r>
              <a:rPr lang="en-US" altLang="ko-KR" dirty="0"/>
              <a:t>, </a:t>
            </a:r>
            <a:r>
              <a:rPr lang="ko-KR" altLang="en-US" dirty="0"/>
              <a:t>이는 나중에 보도록 하겠습니다</a:t>
            </a:r>
            <a:r>
              <a:rPr lang="en-US" altLang="ko-KR" dirty="0"/>
              <a:t>.@@</a:t>
            </a:r>
          </a:p>
        </p:txBody>
      </p:sp>
    </p:spTree>
    <p:extLst>
      <p:ext uri="{BB962C8B-B14F-4D97-AF65-F5344CB8AC3E}">
        <p14:creationId xmlns:p14="http://schemas.microsoft.com/office/powerpoint/2010/main" val="3927697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3800" y="2767281"/>
            <a:ext cx="790440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part01-05(0:00)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생성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286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2212" y="299978"/>
            <a:ext cx="365446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part01-05(0:00)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생성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A35DF0-4C70-D112-4DA8-4A2596AB9AAF}"/>
              </a:ext>
            </a:extLst>
          </p:cNvPr>
          <p:cNvSpPr txBox="1"/>
          <p:nvPr/>
        </p:nvSpPr>
        <p:spPr>
          <a:xfrm>
            <a:off x="272212" y="1158766"/>
            <a:ext cx="853169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이 또한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en-US" altLang="ko-KR" dirty="0"/>
              <a:t>sts4 IDE</a:t>
            </a:r>
            <a:r>
              <a:rPr lang="ko-KR" altLang="en-US" dirty="0"/>
              <a:t>로 진행할 것이기 때문에</a:t>
            </a:r>
            <a:r>
              <a:rPr lang="en-US" altLang="ko-KR" dirty="0"/>
              <a:t>, </a:t>
            </a:r>
            <a:r>
              <a:rPr lang="ko-KR" altLang="en-US" dirty="0"/>
              <a:t>추후 시청하도록 하겠습니다</a:t>
            </a:r>
            <a:r>
              <a:rPr lang="en-US" altLang="ko-KR" dirty="0"/>
              <a:t>.@@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509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81979" y="2767281"/>
            <a:ext cx="642804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STS4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724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1240" y="307860"/>
            <a:ext cx="330956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STS4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B7F2461-B73A-0A4B-98CD-30657BC8345B}"/>
              </a:ext>
            </a:extLst>
          </p:cNvPr>
          <p:cNvGrpSpPr/>
          <p:nvPr/>
        </p:nvGrpSpPr>
        <p:grpSpPr>
          <a:xfrm>
            <a:off x="271240" y="1355665"/>
            <a:ext cx="5620039" cy="2317869"/>
            <a:chOff x="637373" y="2892803"/>
            <a:chExt cx="5620039" cy="23178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47C1EE-81CB-2CE9-89B4-F73B5E22E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373" y="2892803"/>
              <a:ext cx="5620039" cy="23178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65D02F1-CA6D-5DC4-FBF5-5B0CCC414378}"/>
                </a:ext>
              </a:extLst>
            </p:cNvPr>
            <p:cNvSpPr/>
            <p:nvPr/>
          </p:nvSpPr>
          <p:spPr>
            <a:xfrm>
              <a:off x="3334406" y="2892803"/>
              <a:ext cx="1545021" cy="2997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F351E2A-8158-4332-9BBE-F4E6AA07F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454" y="1008032"/>
            <a:ext cx="4222967" cy="51628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A0BDC87-97A8-33B7-B138-797CFD067C0A}"/>
              </a:ext>
            </a:extLst>
          </p:cNvPr>
          <p:cNvSpPr/>
          <p:nvPr/>
        </p:nvSpPr>
        <p:spPr>
          <a:xfrm>
            <a:off x="6300723" y="2017987"/>
            <a:ext cx="725214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4729DA-2A3B-E82A-8271-0268C7684A08}"/>
              </a:ext>
            </a:extLst>
          </p:cNvPr>
          <p:cNvSpPr txBox="1"/>
          <p:nvPr/>
        </p:nvSpPr>
        <p:spPr>
          <a:xfrm>
            <a:off x="271240" y="4307657"/>
            <a:ext cx="695882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설정 </a:t>
            </a:r>
            <a:r>
              <a:rPr lang="ko-KR" altLang="en-US" dirty="0" err="1"/>
              <a:t>건드릴거</a:t>
            </a:r>
            <a:r>
              <a:rPr lang="ko-KR" altLang="en-US" dirty="0"/>
              <a:t> 없습니다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sts4 </a:t>
            </a:r>
            <a:r>
              <a:rPr lang="ko-KR" altLang="en-US" dirty="0"/>
              <a:t>버전이 </a:t>
            </a:r>
            <a:r>
              <a:rPr lang="en-US" altLang="ko-KR" dirty="0"/>
              <a:t>3.0 </a:t>
            </a:r>
            <a:r>
              <a:rPr lang="ko-KR" altLang="en-US" dirty="0"/>
              <a:t>이상이기 때문에 </a:t>
            </a:r>
            <a:r>
              <a:rPr lang="en-US" altLang="ko-KR" dirty="0"/>
              <a:t>java Version – 17 </a:t>
            </a:r>
            <a:r>
              <a:rPr lang="ko-KR" altLang="en-US" dirty="0"/>
              <a:t>고정입니다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1195D1-4022-1238-8E7F-AF2B72DB034D}"/>
              </a:ext>
            </a:extLst>
          </p:cNvPr>
          <p:cNvSpPr/>
          <p:nvPr/>
        </p:nvSpPr>
        <p:spPr>
          <a:xfrm>
            <a:off x="8148566" y="3215995"/>
            <a:ext cx="404228" cy="307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273620-B793-1129-91C3-45780D603DB1}"/>
              </a:ext>
            </a:extLst>
          </p:cNvPr>
          <p:cNvSpPr/>
          <p:nvPr/>
        </p:nvSpPr>
        <p:spPr>
          <a:xfrm>
            <a:off x="9057708" y="5849968"/>
            <a:ext cx="787857" cy="32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23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5830" y="251646"/>
            <a:ext cx="1454244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0739A-14AC-7F59-8BA5-78A9999057B4}"/>
              </a:ext>
            </a:extLst>
          </p:cNvPr>
          <p:cNvSpPr txBox="1"/>
          <p:nvPr/>
        </p:nvSpPr>
        <p:spPr>
          <a:xfrm>
            <a:off x="275830" y="983226"/>
            <a:ext cx="447750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출처 </a:t>
            </a:r>
            <a:r>
              <a:rPr lang="en-US" altLang="ko-KR" dirty="0"/>
              <a:t>: Fast Campus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강의명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이번에도 남궁성과 끝까지 간다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목차 </a:t>
            </a:r>
            <a:r>
              <a:rPr lang="en-US" altLang="ko-KR" dirty="0"/>
              <a:t>: part01~04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143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729DA-2A3B-E82A-8271-0268C7684A08}"/>
              </a:ext>
            </a:extLst>
          </p:cNvPr>
          <p:cNvSpPr txBox="1"/>
          <p:nvPr/>
        </p:nvSpPr>
        <p:spPr>
          <a:xfrm>
            <a:off x="4922133" y="1255963"/>
            <a:ext cx="609333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우측에 고른 목록들 선택해 주시고 </a:t>
            </a:r>
            <a:r>
              <a:rPr lang="en-US" altLang="ko-KR" dirty="0"/>
              <a:t>finish</a:t>
            </a:r>
            <a:r>
              <a:rPr lang="ko-KR" altLang="en-US" dirty="0"/>
              <a:t>를 누릅니다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추후</a:t>
            </a:r>
            <a:r>
              <a:rPr lang="en-US" altLang="ko-KR" dirty="0"/>
              <a:t>, </a:t>
            </a:r>
            <a:r>
              <a:rPr lang="ko-KR" altLang="en-US" dirty="0"/>
              <a:t>우측 목록들을 선택하지 않고 프로젝트를 생성하여</a:t>
            </a:r>
            <a:br>
              <a:rPr lang="en-US" altLang="ko-KR" dirty="0"/>
            </a:br>
            <a:r>
              <a:rPr lang="ko-KR" altLang="en-US" dirty="0"/>
              <a:t>어떤 점이 </a:t>
            </a:r>
            <a:r>
              <a:rPr lang="ko-KR" altLang="en-US" dirty="0" err="1"/>
              <a:t>다른지</a:t>
            </a:r>
            <a:r>
              <a:rPr lang="ko-KR" altLang="en-US" dirty="0"/>
              <a:t> 확인해보기</a:t>
            </a:r>
            <a:r>
              <a:rPr lang="en-US" altLang="ko-KR" dirty="0"/>
              <a:t>@@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14D8E6-6B8B-4B4B-8724-945DE87699F6}"/>
              </a:ext>
            </a:extLst>
          </p:cNvPr>
          <p:cNvGrpSpPr/>
          <p:nvPr/>
        </p:nvGrpSpPr>
        <p:grpSpPr>
          <a:xfrm>
            <a:off x="271240" y="307860"/>
            <a:ext cx="4436408" cy="6098218"/>
            <a:chOff x="271240" y="307860"/>
            <a:chExt cx="4436408" cy="60982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89414F-66B7-1262-7F78-D45BD7660CF6}"/>
                </a:ext>
              </a:extLst>
            </p:cNvPr>
            <p:cNvSpPr txBox="1"/>
            <p:nvPr/>
          </p:nvSpPr>
          <p:spPr>
            <a:xfrm>
              <a:off x="271240" y="307860"/>
              <a:ext cx="3309560" cy="707886"/>
            </a:xfrm>
            <a:prstGeom prst="rect">
              <a:avLst/>
            </a:prstGeom>
            <a:solidFill>
              <a:srgbClr val="1C3166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STS4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Spring-Boot </a:t>
              </a:r>
              <a:r>
                <a:rPr lang="ko-KR" altLang="en-US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생성</a:t>
              </a:r>
              <a:endPara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66A18A6-5C8E-A1CA-DF99-25C64A9AD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929" y="1255963"/>
              <a:ext cx="4254719" cy="51501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7542AD3-BB07-BE9F-BE80-54CA6340B4C1}"/>
                </a:ext>
              </a:extLst>
            </p:cNvPr>
            <p:cNvSpPr/>
            <p:nvPr/>
          </p:nvSpPr>
          <p:spPr>
            <a:xfrm>
              <a:off x="2488744" y="3275201"/>
              <a:ext cx="1602407" cy="9233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1E1E04-CD19-1145-612C-FAC80EC112FC}"/>
                </a:ext>
              </a:extLst>
            </p:cNvPr>
            <p:cNvSpPr/>
            <p:nvPr/>
          </p:nvSpPr>
          <p:spPr>
            <a:xfrm>
              <a:off x="3024772" y="6088475"/>
              <a:ext cx="751069" cy="3176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4985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02560" y="3075057"/>
            <a:ext cx="358688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encoding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435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6514" y="213616"/>
            <a:ext cx="2226955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encoding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설정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013C8-A640-CB84-392E-6F505C0BB537}"/>
              </a:ext>
            </a:extLst>
          </p:cNvPr>
          <p:cNvSpPr txBox="1"/>
          <p:nvPr/>
        </p:nvSpPr>
        <p:spPr>
          <a:xfrm>
            <a:off x="441434" y="1324303"/>
            <a:ext cx="892148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IDE</a:t>
            </a:r>
            <a:r>
              <a:rPr lang="ko-KR" altLang="en-US" dirty="0"/>
              <a:t>에서 프로젝트를 생성했다면</a:t>
            </a:r>
            <a:r>
              <a:rPr lang="en-US" altLang="ko-KR" dirty="0"/>
              <a:t>, </a:t>
            </a:r>
            <a:r>
              <a:rPr lang="ko-KR" altLang="en-US" dirty="0"/>
              <a:t>제일 먼저 </a:t>
            </a:r>
            <a:r>
              <a:rPr lang="en-US" altLang="ko-KR" dirty="0"/>
              <a:t>encoding</a:t>
            </a:r>
            <a:r>
              <a:rPr lang="ko-KR" altLang="en-US" dirty="0"/>
              <a:t>을 확인해야 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이미지 접속 후</a:t>
            </a:r>
            <a:r>
              <a:rPr lang="en-US" altLang="ko-KR" dirty="0"/>
              <a:t>, encoding </a:t>
            </a:r>
            <a:r>
              <a:rPr lang="ko-KR" altLang="en-US" dirty="0"/>
              <a:t>검색해서 모든 인코딩 정보를 </a:t>
            </a:r>
            <a:r>
              <a:rPr lang="en-US" altLang="ko-KR" dirty="0"/>
              <a:t>UTF-8</a:t>
            </a:r>
            <a:r>
              <a:rPr lang="ko-KR" altLang="en-US" dirty="0"/>
              <a:t>으로 변경합니다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D98A14-FF3B-530C-BDB7-DFA0FE6AC252}"/>
              </a:ext>
            </a:extLst>
          </p:cNvPr>
          <p:cNvGrpSpPr/>
          <p:nvPr/>
        </p:nvGrpSpPr>
        <p:grpSpPr>
          <a:xfrm>
            <a:off x="618426" y="2977253"/>
            <a:ext cx="1543129" cy="2397743"/>
            <a:chOff x="1863904" y="3135954"/>
            <a:chExt cx="1543129" cy="239774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D89FA3-8D0D-2939-F43D-26C82AF97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3904" y="3215828"/>
              <a:ext cx="1543129" cy="23178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393820-C6E4-E26A-87F3-23E6499FF637}"/>
                </a:ext>
              </a:extLst>
            </p:cNvPr>
            <p:cNvSpPr/>
            <p:nvPr/>
          </p:nvSpPr>
          <p:spPr>
            <a:xfrm>
              <a:off x="1863905" y="5185471"/>
              <a:ext cx="1131544" cy="2851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A86E6AE-D68C-2EEF-C870-130B2B6685F8}"/>
                </a:ext>
              </a:extLst>
            </p:cNvPr>
            <p:cNvSpPr/>
            <p:nvPr/>
          </p:nvSpPr>
          <p:spPr>
            <a:xfrm>
              <a:off x="1863905" y="3135954"/>
              <a:ext cx="639564" cy="29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3915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58805" y="2767281"/>
            <a:ext cx="647440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075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C67BAE-C682-1233-7924-BC826683E1B2}"/>
              </a:ext>
            </a:extLst>
          </p:cNvPr>
          <p:cNvGrpSpPr/>
          <p:nvPr/>
        </p:nvGrpSpPr>
        <p:grpSpPr>
          <a:xfrm>
            <a:off x="462621" y="3208284"/>
            <a:ext cx="9042975" cy="3139321"/>
            <a:chOff x="462621" y="3208284"/>
            <a:chExt cx="9042975" cy="31393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843950-D102-C987-B862-139CA9A83C58}"/>
                </a:ext>
              </a:extLst>
            </p:cNvPr>
            <p:cNvSpPr txBox="1"/>
            <p:nvPr/>
          </p:nvSpPr>
          <p:spPr>
            <a:xfrm>
              <a:off x="4088728" y="3208284"/>
              <a:ext cx="5416868" cy="3139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package com.fastcampus.ch1;</a:t>
              </a:r>
              <a:b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</a:br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org.springframework.boot.SpringApplication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org.springframework.boot.autoconfigure.SpringBootApplication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org.springframework.web.bind.annotation.GetMapping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org.springframework.web.bind.annotation.RestController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@RestController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@SpringBootApplication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 class Ch01Application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main(String[] </a:t>
              </a:r>
              <a:r>
                <a:rPr lang="en-US" altLang="ko-KR" sz="11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SpringApplication.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run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(Ch01Application.</a:t>
              </a:r>
              <a:r>
                <a:rPr lang="en-US" altLang="ko-KR" sz="1100" b="1" i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100" b="1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lvl="1"/>
              <a:endParaRPr lang="ko-KR" altLang="en-US" sz="1100" dirty="0">
                <a:latin typeface="Consolas" panose="020B0609020204030204" pitchFamily="49" charset="0"/>
              </a:endParaRPr>
            </a:p>
            <a:p>
              <a:pPr lvl="1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"/"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hello()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"Hello, Spring Boot"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100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05B708C-D85B-A7D1-3757-A8CF7E34DF47}"/>
                </a:ext>
              </a:extLst>
            </p:cNvPr>
            <p:cNvGrpSpPr/>
            <p:nvPr/>
          </p:nvGrpSpPr>
          <p:grpSpPr>
            <a:xfrm>
              <a:off x="462621" y="4601939"/>
              <a:ext cx="2222614" cy="1136708"/>
              <a:chOff x="436341" y="3159395"/>
              <a:chExt cx="2222614" cy="113670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387A65A-6E2E-D1B8-B27F-DBC67C248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6341" y="3159395"/>
                <a:ext cx="2222614" cy="11367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93DB903-FD6A-8D0F-7688-AECFD07CC5F7}"/>
                  </a:ext>
                </a:extLst>
              </p:cNvPr>
              <p:cNvSpPr/>
              <p:nvPr/>
            </p:nvSpPr>
            <p:spPr>
              <a:xfrm>
                <a:off x="981876" y="3852240"/>
                <a:ext cx="1390834" cy="2704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AE2B3770-FD81-1170-E9D4-C7B2188D6B99}"/>
                </a:ext>
              </a:extLst>
            </p:cNvPr>
            <p:cNvSpPr/>
            <p:nvPr/>
          </p:nvSpPr>
          <p:spPr>
            <a:xfrm>
              <a:off x="2917237" y="4935598"/>
              <a:ext cx="793225" cy="52973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462621" y="1460737"/>
            <a:ext cx="808035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기본으로 생성된 </a:t>
            </a:r>
            <a:r>
              <a:rPr lang="en-US" altLang="ko-KR" dirty="0"/>
              <a:t>Ch01Application.java</a:t>
            </a:r>
            <a:r>
              <a:rPr lang="ko-KR" altLang="en-US" dirty="0"/>
              <a:t>파일로 이동합니다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기존 있던 소스코드를 옆 소스코드로 수정합니다 </a:t>
            </a:r>
            <a:r>
              <a:rPr lang="en-US" altLang="ko-KR" dirty="0"/>
              <a:t>(@GetMapping</a:t>
            </a:r>
            <a:r>
              <a:rPr lang="ko-KR" altLang="en-US" dirty="0"/>
              <a:t>을 추가함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377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1072505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최상단</a:t>
            </a:r>
            <a:r>
              <a:rPr lang="ko-KR" altLang="en-US" dirty="0"/>
              <a:t> 패키지명에서 에러가 발생합니다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Ch01Application.java</a:t>
            </a:r>
            <a:r>
              <a:rPr lang="ko-KR" altLang="en-US" dirty="0"/>
              <a:t>를 복사해서 처음 생성된 </a:t>
            </a:r>
            <a:r>
              <a:rPr lang="en-US" altLang="ko-KR" dirty="0"/>
              <a:t>java</a:t>
            </a:r>
            <a:r>
              <a:rPr lang="ko-KR" altLang="en-US" dirty="0"/>
              <a:t>파일을 제거하고 복사한 </a:t>
            </a:r>
            <a:r>
              <a:rPr lang="en-US" altLang="ko-KR" dirty="0"/>
              <a:t>java</a:t>
            </a:r>
            <a:r>
              <a:rPr lang="ko-KR" altLang="en-US" dirty="0"/>
              <a:t>파일을 </a:t>
            </a:r>
            <a:r>
              <a:rPr lang="ko-KR" altLang="en-US" dirty="0" err="1"/>
              <a:t>붙여넣습니다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단순 </a:t>
            </a:r>
            <a:r>
              <a:rPr lang="en-US" altLang="ko-KR" dirty="0"/>
              <a:t>IDE </a:t>
            </a:r>
            <a:r>
              <a:rPr lang="ko-KR" altLang="en-US" dirty="0"/>
              <a:t>오류입니다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6A3998-4B77-D63F-9BDF-F07028B5013F}"/>
              </a:ext>
            </a:extLst>
          </p:cNvPr>
          <p:cNvGrpSpPr/>
          <p:nvPr/>
        </p:nvGrpSpPr>
        <p:grpSpPr>
          <a:xfrm>
            <a:off x="357053" y="3434467"/>
            <a:ext cx="5186036" cy="3139321"/>
            <a:chOff x="357053" y="3434467"/>
            <a:chExt cx="5186036" cy="31393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76AFE8A-648E-B511-0A78-F8612BF0527C}"/>
                </a:ext>
              </a:extLst>
            </p:cNvPr>
            <p:cNvSpPr txBox="1"/>
            <p:nvPr/>
          </p:nvSpPr>
          <p:spPr>
            <a:xfrm>
              <a:off x="357054" y="3434467"/>
              <a:ext cx="5186035" cy="3139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package com.fastcampus.ch1;</a:t>
              </a:r>
              <a:b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</a:br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org.springframework.boot.SpringApplication;import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org.springframework.boot.autoconfigure.SpringBootApplication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org.springframework.web.bind.annotation.GetMapping;import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org.springframework.web.bind.annotation.RestController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@RestController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@SpringBootApplication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 class Ch01Application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main(String[] </a:t>
              </a:r>
              <a:r>
                <a:rPr lang="en-US" altLang="ko-KR" sz="11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SpringApplication.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run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(Ch01Application.</a:t>
              </a:r>
              <a:r>
                <a:rPr lang="en-US" altLang="ko-KR" sz="1100" b="1" i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100" b="1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lvl="1"/>
              <a:endParaRPr lang="ko-KR" altLang="en-US" sz="1100" dirty="0">
                <a:latin typeface="Consolas" panose="020B0609020204030204" pitchFamily="49" charset="0"/>
              </a:endParaRPr>
            </a:p>
            <a:p>
              <a:pPr lvl="1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"/"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hello()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"Hello, Spring Boot"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100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29EE78-E0C6-9F87-867D-E29B5268CC7D}"/>
                </a:ext>
              </a:extLst>
            </p:cNvPr>
            <p:cNvSpPr/>
            <p:nvPr/>
          </p:nvSpPr>
          <p:spPr>
            <a:xfrm>
              <a:off x="357053" y="3442350"/>
              <a:ext cx="2315201" cy="27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828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536557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소스코드를 </a:t>
            </a:r>
            <a:r>
              <a:rPr lang="ko-KR" altLang="en-US" dirty="0" err="1"/>
              <a:t>구동시킵니다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JDK </a:t>
            </a:r>
            <a:r>
              <a:rPr lang="ko-KR" altLang="en-US" dirty="0"/>
              <a:t>버전이 낮답니다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버전이 낮다는 것은 대부분 </a:t>
            </a:r>
            <a:r>
              <a:rPr lang="en-US" altLang="ko-KR" dirty="0"/>
              <a:t>JDK</a:t>
            </a:r>
            <a:r>
              <a:rPr lang="ko-KR" altLang="en-US" dirty="0"/>
              <a:t>버전 문제입니다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B1A27-85BF-3635-953B-96911FB983C3}"/>
              </a:ext>
            </a:extLst>
          </p:cNvPr>
          <p:cNvSpPr txBox="1"/>
          <p:nvPr/>
        </p:nvSpPr>
        <p:spPr>
          <a:xfrm>
            <a:off x="357054" y="3572242"/>
            <a:ext cx="903663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Exception in thread "main" 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java.lang.UnsupportedClassVersionError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org/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springframework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/boot/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SpringApplication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 has been compiled by a more recent version of the Java Runtime (class file version 61.0), this version of the Java Runtime only recognizes class file versions up to 60.0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921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28793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버전별</a:t>
            </a:r>
            <a:r>
              <a:rPr lang="ko-KR" altLang="en-US" dirty="0"/>
              <a:t> 코드 참고하세요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973415-3422-EC82-372A-1F647790D4B7}"/>
              </a:ext>
            </a:extLst>
          </p:cNvPr>
          <p:cNvSpPr txBox="1"/>
          <p:nvPr/>
        </p:nvSpPr>
        <p:spPr>
          <a:xfrm>
            <a:off x="3684182" y="1340180"/>
            <a:ext cx="4140419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61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0x3D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16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60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0x3C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15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59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0x3B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14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58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0x3A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13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0x39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12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56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0x38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55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0x37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54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0x36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,[4]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9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53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0x35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,[5]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8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52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0x34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Java SE 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0x33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6.0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0x32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5.0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49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0x31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1.4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48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0x30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1.3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0x2F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1.2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46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0x2E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45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0x2D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628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405431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프로젝트의 </a:t>
            </a:r>
            <a:r>
              <a:rPr lang="en-US" altLang="ko-KR" dirty="0"/>
              <a:t>JDK</a:t>
            </a:r>
            <a:r>
              <a:rPr lang="ko-KR" altLang="en-US" dirty="0"/>
              <a:t>버전을 수정합니다 </a:t>
            </a: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9D91AF-AB4C-46AC-9E27-0AF806674C0A}"/>
              </a:ext>
            </a:extLst>
          </p:cNvPr>
          <p:cNvGrpSpPr/>
          <p:nvPr/>
        </p:nvGrpSpPr>
        <p:grpSpPr>
          <a:xfrm>
            <a:off x="357054" y="2714640"/>
            <a:ext cx="10662630" cy="3683189"/>
            <a:chOff x="357054" y="2714640"/>
            <a:chExt cx="10662630" cy="368318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6588542-28C8-B018-BB14-F5887DAF4776}"/>
                </a:ext>
              </a:extLst>
            </p:cNvPr>
            <p:cNvGrpSpPr/>
            <p:nvPr/>
          </p:nvGrpSpPr>
          <p:grpSpPr>
            <a:xfrm>
              <a:off x="357054" y="2714640"/>
              <a:ext cx="4978656" cy="3683189"/>
              <a:chOff x="357054" y="2714640"/>
              <a:chExt cx="4978656" cy="368318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DF15458-D860-DDC0-1113-FF907A717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7054" y="2714640"/>
                <a:ext cx="4978656" cy="368318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D4AF2D4-867A-14C7-65BA-BF792FF248B2}"/>
                  </a:ext>
                </a:extLst>
              </p:cNvPr>
              <p:cNvSpPr/>
              <p:nvPr/>
            </p:nvSpPr>
            <p:spPr>
              <a:xfrm>
                <a:off x="1870543" y="6119517"/>
                <a:ext cx="1684582" cy="2783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F1DB19-4BA3-9D13-AE15-A472B93D6432}"/>
                  </a:ext>
                </a:extLst>
              </p:cNvPr>
              <p:cNvSpPr/>
              <p:nvPr/>
            </p:nvSpPr>
            <p:spPr>
              <a:xfrm>
                <a:off x="577770" y="3896580"/>
                <a:ext cx="1684582" cy="2783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82B0901A-62C5-D7EB-9C8E-BE5F57C8AF12}"/>
                </a:ext>
              </a:extLst>
            </p:cNvPr>
            <p:cNvSpPr/>
            <p:nvPr/>
          </p:nvSpPr>
          <p:spPr>
            <a:xfrm>
              <a:off x="5556426" y="3999056"/>
              <a:ext cx="856593" cy="58871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7FB66A8-61BE-D579-BFDE-2095AD60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8978" y="3092150"/>
              <a:ext cx="3840706" cy="2646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333424-DEC6-4AA8-6010-E00B7ACF560B}"/>
                </a:ext>
              </a:extLst>
            </p:cNvPr>
            <p:cNvSpPr/>
            <p:nvPr/>
          </p:nvSpPr>
          <p:spPr>
            <a:xfrm>
              <a:off x="7971798" y="3999056"/>
              <a:ext cx="2985236" cy="1758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9670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949118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JDK-17</a:t>
            </a:r>
            <a:r>
              <a:rPr lang="ko-KR" altLang="en-US" dirty="0"/>
              <a:t>버전이 없어요</a:t>
            </a:r>
            <a:r>
              <a:rPr lang="en-US" altLang="ko-KR" dirty="0"/>
              <a:t>!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구글에서 다운로드 받은 뒤</a:t>
            </a:r>
            <a:r>
              <a:rPr lang="en-US" altLang="ko-KR" dirty="0"/>
              <a:t>, </a:t>
            </a:r>
            <a:r>
              <a:rPr lang="ko-KR" altLang="en-US" dirty="0"/>
              <a:t>경로 지정으로 </a:t>
            </a:r>
            <a:r>
              <a:rPr lang="en-US" altLang="ko-KR" dirty="0"/>
              <a:t>JDK-17</a:t>
            </a:r>
            <a:r>
              <a:rPr lang="ko-KR" altLang="en-US" dirty="0"/>
              <a:t>을 삽입해 주세요</a:t>
            </a:r>
            <a:r>
              <a:rPr lang="en-US" altLang="ko-KR" dirty="0"/>
              <a:t>. </a:t>
            </a:r>
            <a:r>
              <a:rPr lang="ko-KR" altLang="en-US" dirty="0"/>
              <a:t>그럼 해결됩니다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080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867806" y="2767281"/>
            <a:ext cx="1045638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가지고 만든 것이다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3474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418896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다시 아래 프로그램을 </a:t>
            </a:r>
            <a:r>
              <a:rPr lang="ko-KR" altLang="en-US" dirty="0" err="1"/>
              <a:t>구동시킵니다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에러발생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1. 8080</a:t>
            </a:r>
            <a:r>
              <a:rPr lang="ko-KR" altLang="en-US" dirty="0"/>
              <a:t>포트를 </a:t>
            </a:r>
            <a:r>
              <a:rPr lang="ko-KR" altLang="en-US" dirty="0" err="1"/>
              <a:t>사용중이랍니다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331583-5141-BFF2-3E32-E69D4EE13F9A}"/>
              </a:ext>
            </a:extLst>
          </p:cNvPr>
          <p:cNvGrpSpPr/>
          <p:nvPr/>
        </p:nvGrpSpPr>
        <p:grpSpPr>
          <a:xfrm>
            <a:off x="398797" y="4226324"/>
            <a:ext cx="5175516" cy="1479626"/>
            <a:chOff x="2806676" y="3359221"/>
            <a:chExt cx="5175516" cy="14796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7EB8139-4D3C-1AAC-946A-CDB00A687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6676" y="3359221"/>
              <a:ext cx="5175516" cy="14796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2C6DCE-F767-7707-62DB-C66CE07A81DC}"/>
                </a:ext>
              </a:extLst>
            </p:cNvPr>
            <p:cNvSpPr/>
            <p:nvPr/>
          </p:nvSpPr>
          <p:spPr>
            <a:xfrm>
              <a:off x="4724102" y="4222743"/>
              <a:ext cx="2315201" cy="27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4916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963917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application.properties</a:t>
            </a:r>
            <a:r>
              <a:rPr lang="ko-KR" altLang="en-US" dirty="0"/>
              <a:t>파일로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server.port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8090</a:t>
            </a:r>
            <a:r>
              <a:rPr lang="ko-KR" altLang="en-US" sz="1800" dirty="0">
                <a:solidFill>
                  <a:srgbClr val="2AA198"/>
                </a:solidFill>
                <a:latin typeface="Consolas" panose="020B0609020204030204" pitchFamily="49" charset="0"/>
              </a:rPr>
              <a:t>를 작성합니다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. (</a:t>
            </a:r>
            <a:r>
              <a:rPr lang="ko-KR" altLang="en-US" sz="1800" dirty="0">
                <a:solidFill>
                  <a:srgbClr val="2AA198"/>
                </a:solidFill>
                <a:latin typeface="Consolas" panose="020B0609020204030204" pitchFamily="49" charset="0"/>
              </a:rPr>
              <a:t>포트번호 변경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저장 후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, Ch01Application.java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로 이동하여 프로그램을 구동 하면 정상 동작합니다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Ch01Application.java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프로그램 구동 후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브라우저로 이동합니다</a:t>
            </a:r>
            <a:endParaRPr lang="en-US" altLang="ko-KR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브라우저에서 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localhost8090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을 검색합니다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작성했던 프로그램이 잘 나오는 모습</a:t>
            </a:r>
            <a:endParaRPr lang="en-US" altLang="ko-KR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24C1C23-48EB-8809-EFCA-768B6355B239}"/>
              </a:ext>
            </a:extLst>
          </p:cNvPr>
          <p:cNvGrpSpPr/>
          <p:nvPr/>
        </p:nvGrpSpPr>
        <p:grpSpPr>
          <a:xfrm>
            <a:off x="834740" y="4199543"/>
            <a:ext cx="8261487" cy="1612983"/>
            <a:chOff x="834740" y="4199543"/>
            <a:chExt cx="8261487" cy="161298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EA4E1F7-E03F-6C4E-9EDF-14C5859E6CF8}"/>
                </a:ext>
              </a:extLst>
            </p:cNvPr>
            <p:cNvGrpSpPr/>
            <p:nvPr/>
          </p:nvGrpSpPr>
          <p:grpSpPr>
            <a:xfrm>
              <a:off x="834740" y="4199543"/>
              <a:ext cx="8261487" cy="1612983"/>
              <a:chOff x="834740" y="4199543"/>
              <a:chExt cx="8261487" cy="1612983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261B1E5-A918-968A-7A94-861F482104C6}"/>
                  </a:ext>
                </a:extLst>
              </p:cNvPr>
              <p:cNvGrpSpPr/>
              <p:nvPr/>
            </p:nvGrpSpPr>
            <p:grpSpPr>
              <a:xfrm>
                <a:off x="834740" y="4390054"/>
                <a:ext cx="5324148" cy="1251575"/>
                <a:chOff x="826857" y="4409665"/>
                <a:chExt cx="5324148" cy="1251575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0FE7FA8A-0D21-C566-B842-24F0367735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527396" y="4755757"/>
                  <a:ext cx="1936850" cy="53977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D1D97C6D-B9ED-8055-BA75-22B1B30463C0}"/>
                    </a:ext>
                  </a:extLst>
                </p:cNvPr>
                <p:cNvGrpSpPr/>
                <p:nvPr/>
              </p:nvGrpSpPr>
              <p:grpSpPr>
                <a:xfrm>
                  <a:off x="826857" y="4409665"/>
                  <a:ext cx="5324148" cy="1251575"/>
                  <a:chOff x="826857" y="4409665"/>
                  <a:chExt cx="5324148" cy="1251575"/>
                </a:xfrm>
              </p:grpSpPr>
              <p:pic>
                <p:nvPicPr>
                  <p:cNvPr id="3" name="그림 2">
                    <a:extLst>
                      <a:ext uri="{FF2B5EF4-FFF2-40B4-BE49-F238E27FC236}">
                        <a16:creationId xmlns:a16="http://schemas.microsoft.com/office/drawing/2014/main" id="{4C2B421A-716A-B8CD-A3D3-2059540A93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26857" y="4409665"/>
                    <a:ext cx="1841595" cy="1231963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0" name="화살표: 오른쪽 9">
                    <a:extLst>
                      <a:ext uri="{FF2B5EF4-FFF2-40B4-BE49-F238E27FC236}">
                        <a16:creationId xmlns:a16="http://schemas.microsoft.com/office/drawing/2014/main" id="{401FD7F4-1CEA-E04B-C4CF-2652A95302BC}"/>
                      </a:ext>
                    </a:extLst>
                  </p:cNvPr>
                  <p:cNvSpPr/>
                  <p:nvPr/>
                </p:nvSpPr>
                <p:spPr>
                  <a:xfrm>
                    <a:off x="2937614" y="4687976"/>
                    <a:ext cx="320620" cy="67534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7C4B906E-A245-9D8B-1BB0-457646A2B147}"/>
                      </a:ext>
                    </a:extLst>
                  </p:cNvPr>
                  <p:cNvSpPr/>
                  <p:nvPr/>
                </p:nvSpPr>
                <p:spPr>
                  <a:xfrm>
                    <a:off x="1096019" y="5382928"/>
                    <a:ext cx="1429398" cy="278312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화살표: 오른쪽 19">
                    <a:extLst>
                      <a:ext uri="{FF2B5EF4-FFF2-40B4-BE49-F238E27FC236}">
                        <a16:creationId xmlns:a16="http://schemas.microsoft.com/office/drawing/2014/main" id="{6B0A76EC-FB17-3C3B-267B-26EC3C95155C}"/>
                      </a:ext>
                    </a:extLst>
                  </p:cNvPr>
                  <p:cNvSpPr/>
                  <p:nvPr/>
                </p:nvSpPr>
                <p:spPr>
                  <a:xfrm>
                    <a:off x="5830385" y="4687976"/>
                    <a:ext cx="320620" cy="67534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E8F16368-2131-EC57-26C0-097069986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9236" y="4199543"/>
                <a:ext cx="2736991" cy="1612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529DF94-9DEE-465D-8B99-E13331ACD10D}"/>
                </a:ext>
              </a:extLst>
            </p:cNvPr>
            <p:cNvSpPr/>
            <p:nvPr/>
          </p:nvSpPr>
          <p:spPr>
            <a:xfrm>
              <a:off x="6216201" y="5350483"/>
              <a:ext cx="1564082" cy="2911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225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86740" y="2767281"/>
            <a:ext cx="8018541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part01-05(7:00)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메이븐을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사용하여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jar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실행시키기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117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5260" y="284212"/>
            <a:ext cx="3704860" cy="92333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part01-05(7:00)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메이븐을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사용하여 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jar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실행시키기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B1AB4-36B8-72DE-7D62-0D5220C9EF61}"/>
              </a:ext>
            </a:extLst>
          </p:cNvPr>
          <p:cNvSpPr txBox="1"/>
          <p:nvPr/>
        </p:nvSpPr>
        <p:spPr>
          <a:xfrm>
            <a:off x="520263" y="1765738"/>
            <a:ext cx="593944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이것도 인텔리제이에서만 할 수 있는 행동인 듯 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당장은 필요 없으니 추후 공부하기 </a:t>
            </a:r>
            <a:r>
              <a:rPr lang="en-US" altLang="ko-KR" dirty="0"/>
              <a:t>@@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708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23559" y="2767281"/>
            <a:ext cx="714490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part01-05(12:30)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무료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유료버전 차이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315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4951" y="179546"/>
            <a:ext cx="331212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part01-05(12:30)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무료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유료버전 차이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9D4745-F1AE-280C-67C6-761BC83FACEF}"/>
              </a:ext>
            </a:extLst>
          </p:cNvPr>
          <p:cNvSpPr txBox="1"/>
          <p:nvPr/>
        </p:nvSpPr>
        <p:spPr>
          <a:xfrm>
            <a:off x="204951" y="1095558"/>
            <a:ext cx="957826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인텔리제이 유료버전은 </a:t>
            </a:r>
            <a:r>
              <a:rPr lang="en-US" altLang="ko-KR" dirty="0"/>
              <a:t>IDE</a:t>
            </a:r>
            <a:r>
              <a:rPr lang="ko-KR" altLang="en-US" dirty="0"/>
              <a:t>에서 환경설정이 가능합니다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무료 버전은 </a:t>
            </a:r>
            <a:r>
              <a:rPr lang="en-US" altLang="ko-KR" dirty="0"/>
              <a:t>IDE</a:t>
            </a:r>
            <a:r>
              <a:rPr lang="ko-KR" altLang="en-US" dirty="0"/>
              <a:t>가 아닌 웹으로 접속해서 환경설정 파일을 다운로드 받아야 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 방법도 추후 알아보자</a:t>
            </a:r>
            <a:r>
              <a:rPr lang="en-US" altLang="ko-KR" dirty="0"/>
              <a:t>. @@ (</a:t>
            </a:r>
            <a:r>
              <a:rPr lang="ko-KR" altLang="en-US" dirty="0"/>
              <a:t>환경설정 사이트 </a:t>
            </a:r>
            <a:r>
              <a:rPr lang="en-US" altLang="ko-KR" dirty="0"/>
              <a:t>: start.spring.io)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9148AC-BAD8-989C-B422-7E49B683B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" y="2856665"/>
            <a:ext cx="4429654" cy="34905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8285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38635" y="2767281"/>
            <a:ext cx="471475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part01-06(0:00)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 가이드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483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633" y="213267"/>
            <a:ext cx="245451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part01-06(0:00)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 가이드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0067E-067D-9B8F-69BD-FC6DF5C1C9C2}"/>
              </a:ext>
            </a:extLst>
          </p:cNvPr>
          <p:cNvSpPr txBox="1"/>
          <p:nvPr/>
        </p:nvSpPr>
        <p:spPr>
          <a:xfrm>
            <a:off x="349630" y="1165267"/>
            <a:ext cx="1018118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</a:t>
            </a:r>
            <a:r>
              <a:rPr lang="ko-KR" altLang="en-US" dirty="0"/>
              <a:t>은 </a:t>
            </a:r>
            <a:r>
              <a:rPr lang="en-US" altLang="ko-KR" dirty="0"/>
              <a:t>‘Community’ </a:t>
            </a:r>
            <a:r>
              <a:rPr lang="ko-KR" altLang="en-US" dirty="0"/>
              <a:t>라고 작성돼 있는 부분이 무료 버전입니다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최신 버전을 다운로드 받으려면 아래에 </a:t>
            </a:r>
            <a:r>
              <a:rPr lang="en-US" altLang="ko-KR" dirty="0"/>
              <a:t>Download</a:t>
            </a:r>
            <a:r>
              <a:rPr lang="ko-KR" altLang="en-US" dirty="0"/>
              <a:t>를 누르면 되고</a:t>
            </a:r>
            <a:r>
              <a:rPr lang="en-US" altLang="ko-KR" dirty="0"/>
              <a:t>, </a:t>
            </a:r>
            <a:r>
              <a:rPr lang="ko-KR" altLang="en-US" dirty="0"/>
              <a:t>옛날 버전을 다운로드 받으려면</a:t>
            </a:r>
            <a:br>
              <a:rPr lang="en-US" altLang="ko-KR" dirty="0"/>
            </a:br>
            <a:r>
              <a:rPr lang="en-US" altLang="ko-KR" dirty="0"/>
              <a:t>Archives Tab</a:t>
            </a:r>
            <a:r>
              <a:rPr lang="ko-KR" altLang="en-US" dirty="0"/>
              <a:t>을 클릭하면 구 버전 </a:t>
            </a:r>
            <a:r>
              <a:rPr lang="en-US" altLang="ko-KR" dirty="0"/>
              <a:t>MySQL</a:t>
            </a:r>
            <a:r>
              <a:rPr lang="ko-KR" altLang="en-US" dirty="0"/>
              <a:t>을 다운로드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C521B4-31FE-3061-B14D-ECFAEEAE38EB}"/>
              </a:ext>
            </a:extLst>
          </p:cNvPr>
          <p:cNvGrpSpPr/>
          <p:nvPr/>
        </p:nvGrpSpPr>
        <p:grpSpPr>
          <a:xfrm>
            <a:off x="304633" y="2763938"/>
            <a:ext cx="7821485" cy="3534387"/>
            <a:chOff x="304633" y="2763938"/>
            <a:chExt cx="7821485" cy="353438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4B9A45F-FB52-7845-AF95-58E268FE542E}"/>
                </a:ext>
              </a:extLst>
            </p:cNvPr>
            <p:cNvGrpSpPr/>
            <p:nvPr/>
          </p:nvGrpSpPr>
          <p:grpSpPr>
            <a:xfrm>
              <a:off x="304633" y="2763938"/>
              <a:ext cx="7821485" cy="3534387"/>
              <a:chOff x="359812" y="2417097"/>
              <a:chExt cx="7821485" cy="353438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65DAA8-F2ED-98FC-182B-D31194CEAD82}"/>
                  </a:ext>
                </a:extLst>
              </p:cNvPr>
              <p:cNvGrpSpPr/>
              <p:nvPr/>
            </p:nvGrpSpPr>
            <p:grpSpPr>
              <a:xfrm>
                <a:off x="359812" y="3758142"/>
                <a:ext cx="3110110" cy="2193342"/>
                <a:chOff x="304633" y="1440610"/>
                <a:chExt cx="4007056" cy="2825895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E76F2C0F-17D0-5352-1010-3765559463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04633" y="1440610"/>
                  <a:ext cx="4007056" cy="2825895"/>
                </a:xfrm>
                <a:prstGeom prst="rect">
                  <a:avLst/>
                </a:prstGeom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EBB1C7C5-728D-2EEA-D5EB-FC40BB5AB60D}"/>
                    </a:ext>
                  </a:extLst>
                </p:cNvPr>
                <p:cNvSpPr/>
                <p:nvPr/>
              </p:nvSpPr>
              <p:spPr>
                <a:xfrm>
                  <a:off x="362607" y="2963917"/>
                  <a:ext cx="3011214" cy="82769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" name="화살표: 오른쪽 6">
                <a:extLst>
                  <a:ext uri="{FF2B5EF4-FFF2-40B4-BE49-F238E27FC236}">
                    <a16:creationId xmlns:a16="http://schemas.microsoft.com/office/drawing/2014/main" id="{29F7F76E-16E7-9039-998C-5D4A9549D744}"/>
                  </a:ext>
                </a:extLst>
              </p:cNvPr>
              <p:cNvSpPr/>
              <p:nvPr/>
            </p:nvSpPr>
            <p:spPr>
              <a:xfrm>
                <a:off x="3673365" y="4699561"/>
                <a:ext cx="670035" cy="48181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81C046A-9E7A-00FE-F413-6C4B0ECED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46843" y="2446732"/>
                <a:ext cx="3634454" cy="35047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7306D4C-DE64-D2BA-6467-AA412BCE75ED}"/>
                  </a:ext>
                </a:extLst>
              </p:cNvPr>
              <p:cNvSpPr/>
              <p:nvPr/>
            </p:nvSpPr>
            <p:spPr>
              <a:xfrm>
                <a:off x="5130488" y="2417097"/>
                <a:ext cx="1546209" cy="32610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25F824E-09DE-53DB-B94C-B43C137A2873}"/>
                </a:ext>
              </a:extLst>
            </p:cNvPr>
            <p:cNvSpPr/>
            <p:nvPr/>
          </p:nvSpPr>
          <p:spPr>
            <a:xfrm>
              <a:off x="5848413" y="3379895"/>
              <a:ext cx="506667" cy="2827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9B91035-7ADB-8C0B-2BE1-4348A4A5E90B}"/>
                </a:ext>
              </a:extLst>
            </p:cNvPr>
            <p:cNvSpPr/>
            <p:nvPr/>
          </p:nvSpPr>
          <p:spPr>
            <a:xfrm>
              <a:off x="7311453" y="5004524"/>
              <a:ext cx="506667" cy="2827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7450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633" y="213267"/>
            <a:ext cx="245451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part01-06(0:00)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 가이드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0067E-067D-9B8F-69BD-FC6DF5C1C9C2}"/>
              </a:ext>
            </a:extLst>
          </p:cNvPr>
          <p:cNvSpPr txBox="1"/>
          <p:nvPr/>
        </p:nvSpPr>
        <p:spPr>
          <a:xfrm>
            <a:off x="349630" y="1165267"/>
            <a:ext cx="862607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설치파일을 실행시키면 </a:t>
            </a:r>
            <a:r>
              <a:rPr lang="ko-KR" altLang="en-US"/>
              <a:t>기본 설정화면이 </a:t>
            </a:r>
            <a:r>
              <a:rPr lang="ko-KR" altLang="en-US" dirty="0"/>
              <a:t>나오게 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이는 구글에 </a:t>
            </a:r>
            <a:r>
              <a:rPr lang="en-US" altLang="ko-KR" dirty="0"/>
              <a:t>MySQL </a:t>
            </a:r>
            <a:r>
              <a:rPr lang="ko-KR" altLang="en-US" dirty="0"/>
              <a:t>설치방법을 검색하여 필요할 경우 찾아서 설정하도록 합시다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 강의를 보는 것으로도 설치시 기본 설정 셋팅이 가능합니다</a:t>
            </a:r>
          </a:p>
        </p:txBody>
      </p:sp>
    </p:spTree>
    <p:extLst>
      <p:ext uri="{BB962C8B-B14F-4D97-AF65-F5344CB8AC3E}">
        <p14:creationId xmlns:p14="http://schemas.microsoft.com/office/powerpoint/2010/main" val="38563918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38635" y="2767281"/>
            <a:ext cx="471475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20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6908" y="276330"/>
            <a:ext cx="532774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가지고 만든 것이다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FBEBA-611E-D2D3-E6A5-872800D38305}"/>
              </a:ext>
            </a:extLst>
          </p:cNvPr>
          <p:cNvSpPr txBox="1"/>
          <p:nvPr/>
        </p:nvSpPr>
        <p:spPr>
          <a:xfrm>
            <a:off x="286908" y="1316421"/>
            <a:ext cx="10250114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개념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= Servlet</a:t>
            </a:r>
            <a:r>
              <a:rPr lang="ko-KR" altLang="en-US" dirty="0"/>
              <a:t>을 가지고 만든 것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Spring-Boot = Spring</a:t>
            </a:r>
            <a:r>
              <a:rPr lang="ko-KR" altLang="en-US" dirty="0"/>
              <a:t>을 가지고 만든 것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= </a:t>
            </a:r>
            <a:r>
              <a:rPr lang="ko-KR" altLang="en-US" dirty="0"/>
              <a:t>기본 설정이 복잡함 </a:t>
            </a:r>
            <a:r>
              <a:rPr lang="en-US" altLang="ko-KR" dirty="0"/>
              <a:t>+ </a:t>
            </a:r>
            <a:r>
              <a:rPr lang="ko-KR" altLang="en-US" dirty="0"/>
              <a:t>요약하지 않고 모든 기능을 담았기 때문에 </a:t>
            </a:r>
            <a:br>
              <a:rPr lang="en-US" altLang="ko-KR" dirty="0"/>
            </a:br>
            <a:r>
              <a:rPr lang="ko-KR" altLang="en-US" dirty="0"/>
              <a:t>프로그램 자체가 </a:t>
            </a:r>
            <a:r>
              <a:rPr lang="en-US" altLang="ko-KR" dirty="0"/>
              <a:t>Spring-Boot</a:t>
            </a:r>
            <a:r>
              <a:rPr lang="ko-KR" altLang="en-US" dirty="0"/>
              <a:t>에 비해서 무거움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Spring-Boot = </a:t>
            </a:r>
            <a:r>
              <a:rPr lang="ko-KR" altLang="en-US" dirty="0"/>
              <a:t>기본 설정이 </a:t>
            </a:r>
            <a:r>
              <a:rPr lang="en-US" altLang="ko-KR" dirty="0"/>
              <a:t>Spring</a:t>
            </a:r>
            <a:r>
              <a:rPr lang="ko-KR" altLang="en-US" dirty="0"/>
              <a:t>에 비해 비교적 쉬움 </a:t>
            </a:r>
            <a:r>
              <a:rPr lang="en-US" altLang="ko-KR" dirty="0"/>
              <a:t>(</a:t>
            </a:r>
            <a:r>
              <a:rPr lang="ko-KR" altLang="en-US" dirty="0"/>
              <a:t>모두 자동화 돼있음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+ </a:t>
            </a:r>
            <a:r>
              <a:rPr lang="ko-KR" altLang="en-US" dirty="0"/>
              <a:t>설정을 대부분 자동화 </a:t>
            </a:r>
            <a:r>
              <a:rPr lang="ko-KR" altLang="en-US" dirty="0" err="1"/>
              <a:t>해놨기</a:t>
            </a:r>
            <a:r>
              <a:rPr lang="ko-KR" altLang="en-US" dirty="0"/>
              <a:t> 때문에 </a:t>
            </a:r>
            <a:r>
              <a:rPr lang="en-US" altLang="ko-KR" dirty="0"/>
              <a:t>Spring</a:t>
            </a:r>
            <a:r>
              <a:rPr lang="ko-KR" altLang="en-US" dirty="0"/>
              <a:t>보다 프로그램이 비교적 가벼움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핵심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</a:t>
            </a:r>
            <a:r>
              <a:rPr lang="ko-KR" altLang="en-US" dirty="0"/>
              <a:t>도 </a:t>
            </a:r>
            <a:r>
              <a:rPr lang="en-US" altLang="ko-KR" dirty="0"/>
              <a:t>Spring</a:t>
            </a:r>
            <a:r>
              <a:rPr lang="ko-KR" altLang="en-US" dirty="0"/>
              <a:t>으로 만든 것이기 때문에</a:t>
            </a:r>
            <a:r>
              <a:rPr lang="en-US" altLang="ko-KR" dirty="0"/>
              <a:t>, Spring-Boot </a:t>
            </a:r>
            <a:r>
              <a:rPr lang="ko-KR" altLang="en-US" dirty="0"/>
              <a:t>내부에 기본적으로 </a:t>
            </a:r>
            <a:r>
              <a:rPr lang="en-US" altLang="ko-KR" dirty="0"/>
              <a:t>Spring</a:t>
            </a:r>
            <a:r>
              <a:rPr lang="ko-KR" altLang="en-US" dirty="0"/>
              <a:t>이 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그렇기 때문에</a:t>
            </a:r>
            <a:r>
              <a:rPr lang="en-US" altLang="ko-KR" dirty="0"/>
              <a:t>, Spring-Boot</a:t>
            </a:r>
            <a:r>
              <a:rPr lang="ko-KR" altLang="en-US" dirty="0"/>
              <a:t>를 사용하고 있다면</a:t>
            </a:r>
            <a:r>
              <a:rPr lang="en-US" altLang="ko-KR" dirty="0"/>
              <a:t>, </a:t>
            </a:r>
            <a:r>
              <a:rPr lang="ko-KR" altLang="en-US" dirty="0"/>
              <a:t>거기에 내장된 </a:t>
            </a:r>
            <a:r>
              <a:rPr lang="en-US" altLang="ko-KR" dirty="0"/>
              <a:t>Spring</a:t>
            </a:r>
            <a:r>
              <a:rPr lang="ko-KR" altLang="en-US" dirty="0"/>
              <a:t>의 버전 또한 알아야 한다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다음 페이지에서 설명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5959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8301" y="227281"/>
            <a:ext cx="222208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A79B9D1-7590-FDB8-12E1-00423D095234}"/>
              </a:ext>
            </a:extLst>
          </p:cNvPr>
          <p:cNvGrpSpPr/>
          <p:nvPr/>
        </p:nvGrpSpPr>
        <p:grpSpPr>
          <a:xfrm>
            <a:off x="328301" y="1066800"/>
            <a:ext cx="4153400" cy="3928534"/>
            <a:chOff x="328301" y="1143000"/>
            <a:chExt cx="4153400" cy="392853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00B56F8-A63C-222D-F005-CD7A81BDF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301" y="1143000"/>
              <a:ext cx="4153400" cy="3928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4585A4-599C-0457-650A-10896056A73F}"/>
                </a:ext>
              </a:extLst>
            </p:cNvPr>
            <p:cNvSpPr/>
            <p:nvPr/>
          </p:nvSpPr>
          <p:spPr>
            <a:xfrm>
              <a:off x="2203830" y="3898778"/>
              <a:ext cx="243037" cy="2837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6ED7FD1-217D-F14A-6DCC-C27558D02599}"/>
                </a:ext>
              </a:extLst>
            </p:cNvPr>
            <p:cNvSpPr/>
            <p:nvPr/>
          </p:nvSpPr>
          <p:spPr>
            <a:xfrm>
              <a:off x="1003020" y="4303123"/>
              <a:ext cx="1547364" cy="5657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6BA7E4-2B22-EC4C-4210-32EBAFFAE41C}"/>
                </a:ext>
              </a:extLst>
            </p:cNvPr>
            <p:cNvSpPr/>
            <p:nvPr/>
          </p:nvSpPr>
          <p:spPr>
            <a:xfrm>
              <a:off x="2642634" y="4303123"/>
              <a:ext cx="1547364" cy="5657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600A11A-5342-CA35-E733-B9B772892898}"/>
              </a:ext>
            </a:extLst>
          </p:cNvPr>
          <p:cNvSpPr txBox="1"/>
          <p:nvPr/>
        </p:nvSpPr>
        <p:spPr>
          <a:xfrm>
            <a:off x="4765264" y="1128931"/>
            <a:ext cx="718658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새로운 커넥션 추가 버튼 </a:t>
            </a:r>
            <a:r>
              <a:rPr lang="en-US" altLang="ko-KR" dirty="0"/>
              <a:t>(+)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Local instance MySQL80</a:t>
            </a:r>
            <a:r>
              <a:rPr lang="ko-KR" altLang="en-US" dirty="0"/>
              <a:t>은 관리자 권한으로 </a:t>
            </a:r>
            <a:r>
              <a:rPr lang="en-US" altLang="ko-KR" dirty="0"/>
              <a:t>DB</a:t>
            </a:r>
            <a:r>
              <a:rPr lang="ko-KR" altLang="en-US" dirty="0"/>
              <a:t>에 접속하기 </a:t>
            </a:r>
            <a:br>
              <a:rPr lang="en-US" altLang="ko-KR" dirty="0"/>
            </a:b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이는 기본으로 만들어지며</a:t>
            </a:r>
            <a:r>
              <a:rPr lang="en-US" altLang="ko-KR" dirty="0"/>
              <a:t>, </a:t>
            </a:r>
            <a:r>
              <a:rPr lang="ko-KR" altLang="en-US" dirty="0"/>
              <a:t>웬만하면 접근할 일이 없습니다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커넥션 추가 버튼을 눌러</a:t>
            </a:r>
            <a:r>
              <a:rPr lang="en-US" altLang="ko-KR" dirty="0"/>
              <a:t> </a:t>
            </a:r>
            <a:r>
              <a:rPr lang="ko-KR" altLang="en-US" dirty="0"/>
              <a:t>만들어진 커넥션을 클릭하면 </a:t>
            </a:r>
            <a:br>
              <a:rPr lang="en-US" altLang="ko-KR" dirty="0"/>
            </a:br>
            <a:r>
              <a:rPr lang="ko-KR" altLang="en-US" dirty="0"/>
              <a:t>다음 페이지 같은 화면이 나오게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3972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8301" y="227281"/>
            <a:ext cx="222208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0A11A-5342-CA35-E733-B9B772892898}"/>
              </a:ext>
            </a:extLst>
          </p:cNvPr>
          <p:cNvSpPr txBox="1"/>
          <p:nvPr/>
        </p:nvSpPr>
        <p:spPr>
          <a:xfrm>
            <a:off x="5529891" y="1152207"/>
            <a:ext cx="552266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Adminstration</a:t>
            </a:r>
            <a:r>
              <a:rPr lang="en-US" altLang="ko-KR" dirty="0"/>
              <a:t> </a:t>
            </a:r>
            <a:r>
              <a:rPr lang="ko-KR" altLang="en-US" dirty="0"/>
              <a:t>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users and privileges (</a:t>
            </a:r>
            <a:r>
              <a:rPr lang="ko-KR" altLang="en-US" dirty="0"/>
              <a:t>유저 특권</a:t>
            </a:r>
            <a:r>
              <a:rPr lang="en-US" altLang="ko-KR" dirty="0"/>
              <a:t>)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User</a:t>
            </a:r>
            <a:r>
              <a:rPr lang="ko-KR" altLang="en-US" dirty="0"/>
              <a:t>에서 최 상단 유저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설치할 때 만들었던 계정 정보가 나오게 됩니다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8DCB12-885E-353B-FF4F-A9A9F2990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01" y="1188489"/>
            <a:ext cx="5023108" cy="54422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8FABD5E-2DCF-AA19-C6C3-874BD9EC88C3}"/>
              </a:ext>
            </a:extLst>
          </p:cNvPr>
          <p:cNvSpPr/>
          <p:nvPr/>
        </p:nvSpPr>
        <p:spPr>
          <a:xfrm>
            <a:off x="328301" y="6197613"/>
            <a:ext cx="893527" cy="218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80D4B1-4F44-B2E6-0E78-C2123EC3814C}"/>
              </a:ext>
            </a:extLst>
          </p:cNvPr>
          <p:cNvSpPr/>
          <p:nvPr/>
        </p:nvSpPr>
        <p:spPr>
          <a:xfrm>
            <a:off x="447675" y="2973674"/>
            <a:ext cx="1376636" cy="218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AC3F0C-39DF-52F5-4B8E-5BEBD6D27899}"/>
              </a:ext>
            </a:extLst>
          </p:cNvPr>
          <p:cNvSpPr/>
          <p:nvPr/>
        </p:nvSpPr>
        <p:spPr>
          <a:xfrm>
            <a:off x="2361142" y="3319523"/>
            <a:ext cx="788458" cy="219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308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8301" y="227281"/>
            <a:ext cx="222208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0A11A-5342-CA35-E733-B9B772892898}"/>
              </a:ext>
            </a:extLst>
          </p:cNvPr>
          <p:cNvSpPr txBox="1"/>
          <p:nvPr/>
        </p:nvSpPr>
        <p:spPr>
          <a:xfrm>
            <a:off x="2375210" y="1158957"/>
            <a:ext cx="9260869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Schemas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그러면 현재 데이터베이스에 있는 스키마의 목록이 나옵니다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‘</a:t>
            </a:r>
            <a:r>
              <a:rPr lang="ko-KR" altLang="en-US" dirty="0"/>
              <a:t>스키마</a:t>
            </a:r>
            <a:r>
              <a:rPr lang="en-US" altLang="ko-KR" dirty="0"/>
              <a:t>’</a:t>
            </a:r>
            <a:r>
              <a:rPr lang="ko-KR" altLang="en-US" dirty="0"/>
              <a:t>의 의미는 사용하는 곳에 따라 의미가 달라집니다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스키마라고 하면 보통 두가지 의미를 갖습니다</a:t>
            </a:r>
            <a:r>
              <a:rPr lang="en-US" altLang="ko-KR" dirty="0"/>
              <a:t>.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dirty="0"/>
              <a:t>테이블 스키마 </a:t>
            </a:r>
            <a:r>
              <a:rPr lang="en-US" altLang="ko-KR" dirty="0"/>
              <a:t>= ‘</a:t>
            </a:r>
            <a:r>
              <a:rPr lang="ko-KR" altLang="en-US" dirty="0"/>
              <a:t>테이블의 구조는 어떻게 돼있는가</a:t>
            </a:r>
            <a:r>
              <a:rPr lang="en-US" altLang="ko-KR" dirty="0"/>
              <a:t>?’ </a:t>
            </a:r>
            <a:r>
              <a:rPr lang="ko-KR" altLang="en-US" dirty="0"/>
              <a:t>를 의미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ko-KR" altLang="en-US" dirty="0"/>
              <a:t>시스템이 어떻게 구성되어 있는지</a:t>
            </a:r>
            <a:r>
              <a:rPr lang="en-US" altLang="ko-KR" dirty="0"/>
              <a:t>, </a:t>
            </a:r>
            <a:r>
              <a:rPr lang="ko-KR" altLang="en-US" dirty="0"/>
              <a:t>어떤 테이블들로 이루어져 있는지를 </a:t>
            </a:r>
            <a:br>
              <a:rPr lang="en-US" altLang="ko-KR" dirty="0"/>
            </a:br>
            <a:r>
              <a:rPr lang="ko-KR" altLang="en-US" dirty="0"/>
              <a:t>보여주는 구조를 스키마라고 한다 즉</a:t>
            </a:r>
            <a:r>
              <a:rPr lang="en-US" altLang="ko-KR" dirty="0"/>
              <a:t>, </a:t>
            </a:r>
            <a:r>
              <a:rPr lang="ko-KR" altLang="en-US" dirty="0"/>
              <a:t>시스템이 구성된 구조를 스키마라고 한다  </a:t>
            </a:r>
            <a:r>
              <a:rPr lang="en-US" altLang="ko-KR" dirty="0"/>
              <a:t>@@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보통 시스템 구성도를 스키마라고 부른다고 합니다</a:t>
            </a:r>
            <a:r>
              <a:rPr lang="en-US" altLang="ko-KR" dirty="0"/>
              <a:t>@@</a:t>
            </a:r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MySQL</a:t>
            </a:r>
            <a:r>
              <a:rPr lang="ko-KR" altLang="en-US" dirty="0"/>
              <a:t>에서는 옆에 보이는 스키마</a:t>
            </a:r>
            <a:r>
              <a:rPr lang="en-US" altLang="ko-KR" dirty="0"/>
              <a:t>(</a:t>
            </a:r>
            <a:r>
              <a:rPr lang="en-US" altLang="ko-KR" dirty="0" err="1"/>
              <a:t>sakila</a:t>
            </a:r>
            <a:r>
              <a:rPr lang="en-US" altLang="ko-KR" dirty="0"/>
              <a:t>/sys/world) </a:t>
            </a:r>
            <a:r>
              <a:rPr lang="ko-KR" altLang="en-US" dirty="0"/>
              <a:t>등등 하나하나를 </a:t>
            </a:r>
            <a:br>
              <a:rPr lang="en-US" altLang="ko-KR" dirty="0"/>
            </a:br>
            <a:r>
              <a:rPr lang="ko-KR" altLang="en-US" dirty="0"/>
              <a:t>데이터베이스라고 합니다 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82F967-04D2-A798-16A7-752318BB790B}"/>
              </a:ext>
            </a:extLst>
          </p:cNvPr>
          <p:cNvGrpSpPr/>
          <p:nvPr/>
        </p:nvGrpSpPr>
        <p:grpSpPr>
          <a:xfrm>
            <a:off x="157273" y="1158957"/>
            <a:ext cx="2082908" cy="5054860"/>
            <a:chOff x="328300" y="1053970"/>
            <a:chExt cx="2082908" cy="50548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EC9B6F7-9503-D0E2-F3B1-413241D7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301" y="1053970"/>
              <a:ext cx="2082907" cy="50548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9CAB807-28E2-B44A-4BEE-D4E1D154A249}"/>
                </a:ext>
              </a:extLst>
            </p:cNvPr>
            <p:cNvSpPr/>
            <p:nvPr/>
          </p:nvSpPr>
          <p:spPr>
            <a:xfrm>
              <a:off x="1158035" y="5804030"/>
              <a:ext cx="660606" cy="2564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5A12BD8-1887-6146-0BA0-69FAC6A8C14C}"/>
                </a:ext>
              </a:extLst>
            </p:cNvPr>
            <p:cNvSpPr/>
            <p:nvPr/>
          </p:nvSpPr>
          <p:spPr>
            <a:xfrm>
              <a:off x="328300" y="2501330"/>
              <a:ext cx="1200779" cy="6939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3224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06439" y="2767281"/>
            <a:ext cx="577914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part01-08(4:00)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스키마 생성방법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841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7717" y="261148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part01-08(4:00)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스키마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26A6F0-DEAA-2ED6-2507-8A031B15D52B}"/>
              </a:ext>
            </a:extLst>
          </p:cNvPr>
          <p:cNvGrpSpPr/>
          <p:nvPr/>
        </p:nvGrpSpPr>
        <p:grpSpPr>
          <a:xfrm>
            <a:off x="317717" y="1275534"/>
            <a:ext cx="7174327" cy="2610732"/>
            <a:chOff x="317717" y="1275534"/>
            <a:chExt cx="7174327" cy="26107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9771848-ABCD-7655-17C7-5D69C524DFFB}"/>
                </a:ext>
              </a:extLst>
            </p:cNvPr>
            <p:cNvGrpSpPr/>
            <p:nvPr/>
          </p:nvGrpSpPr>
          <p:grpSpPr>
            <a:xfrm>
              <a:off x="317717" y="1295333"/>
              <a:ext cx="2171812" cy="2590933"/>
              <a:chOff x="317717" y="1540866"/>
              <a:chExt cx="2171812" cy="259093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25D2B74-C568-3736-1F91-0A57ECDF35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717" y="1540866"/>
                <a:ext cx="2171812" cy="25909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63FD305-1E73-5BAD-BD58-DA6B4E1568A4}"/>
                  </a:ext>
                </a:extLst>
              </p:cNvPr>
              <p:cNvSpPr/>
              <p:nvPr/>
            </p:nvSpPr>
            <p:spPr>
              <a:xfrm>
                <a:off x="927739" y="3520717"/>
                <a:ext cx="1222794" cy="2173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A47D19F-AD60-635E-885F-3B9320344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689" y="1275534"/>
              <a:ext cx="3994355" cy="21083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B206A6A9-F989-9D71-09C1-700E2CCD7901}"/>
                </a:ext>
              </a:extLst>
            </p:cNvPr>
            <p:cNvSpPr/>
            <p:nvPr/>
          </p:nvSpPr>
          <p:spPr>
            <a:xfrm>
              <a:off x="2771681" y="1989667"/>
              <a:ext cx="550333" cy="4656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C1B539A-213A-FCBB-9659-5EBE81D3419E}"/>
                </a:ext>
              </a:extLst>
            </p:cNvPr>
            <p:cNvSpPr/>
            <p:nvPr/>
          </p:nvSpPr>
          <p:spPr>
            <a:xfrm>
              <a:off x="6104466" y="3057868"/>
              <a:ext cx="1100667" cy="1552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A61C8F8-45A0-E98B-9F08-03E6D9972AF8}"/>
                </a:ext>
              </a:extLst>
            </p:cNvPr>
            <p:cNvSpPr/>
            <p:nvPr/>
          </p:nvSpPr>
          <p:spPr>
            <a:xfrm>
              <a:off x="4491566" y="1538101"/>
              <a:ext cx="1515534" cy="235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73E9899-6651-791E-F356-A660171E5245}"/>
                </a:ext>
              </a:extLst>
            </p:cNvPr>
            <p:cNvSpPr/>
            <p:nvPr/>
          </p:nvSpPr>
          <p:spPr>
            <a:xfrm>
              <a:off x="4969933" y="2104667"/>
              <a:ext cx="1037167" cy="235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E0ACEF-BBDA-AC0B-0E34-059764B9C525}"/>
              </a:ext>
            </a:extLst>
          </p:cNvPr>
          <p:cNvSpPr txBox="1"/>
          <p:nvPr/>
        </p:nvSpPr>
        <p:spPr>
          <a:xfrm>
            <a:off x="317717" y="4122100"/>
            <a:ext cx="651672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Create</a:t>
            </a:r>
            <a:r>
              <a:rPr lang="ko-KR" altLang="en-US" dirty="0"/>
              <a:t> </a:t>
            </a:r>
            <a:r>
              <a:rPr lang="en-US" altLang="ko-KR" dirty="0"/>
              <a:t>Schema </a:t>
            </a:r>
            <a:r>
              <a:rPr lang="ko-KR" altLang="en-US" dirty="0"/>
              <a:t>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Name/Charset/Collation</a:t>
            </a:r>
            <a:r>
              <a:rPr lang="ko-KR" altLang="en-US" dirty="0"/>
              <a:t> 설정  이후</a:t>
            </a:r>
            <a:r>
              <a:rPr lang="en-US" altLang="ko-KR" dirty="0"/>
              <a:t>, Apply</a:t>
            </a:r>
            <a:r>
              <a:rPr lang="ko-KR" altLang="en-US" dirty="0"/>
              <a:t>를 눌러줍니다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C318F-5D59-C5B9-1C53-733968864C8D}"/>
              </a:ext>
            </a:extLst>
          </p:cNvPr>
          <p:cNvSpPr txBox="1"/>
          <p:nvPr/>
        </p:nvSpPr>
        <p:spPr>
          <a:xfrm>
            <a:off x="317717" y="5198497"/>
            <a:ext cx="9564541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Collation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 err="1"/>
              <a:t>뭡니까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데이터 정렬 기준을 정해주는 항목입니다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예를 들어</a:t>
            </a:r>
            <a:r>
              <a:rPr lang="en-US" altLang="ko-KR" sz="1400" dirty="0"/>
              <a:t>, </a:t>
            </a:r>
            <a:r>
              <a:rPr lang="ko-KR" altLang="en-US" sz="1400" dirty="0"/>
              <a:t>숫자</a:t>
            </a:r>
            <a:r>
              <a:rPr lang="en-US" altLang="ko-KR" sz="1400" dirty="0"/>
              <a:t>,</a:t>
            </a:r>
            <a:r>
              <a:rPr lang="ko-KR" altLang="en-US" sz="1400" dirty="0"/>
              <a:t>영어</a:t>
            </a:r>
            <a:r>
              <a:rPr lang="en-US" altLang="ko-KR" sz="1400" dirty="0"/>
              <a:t>,</a:t>
            </a:r>
            <a:r>
              <a:rPr lang="ko-KR" altLang="en-US" sz="1400" dirty="0"/>
              <a:t>한글이 아닌</a:t>
            </a:r>
            <a:r>
              <a:rPr lang="en-US" altLang="ko-KR" sz="1400" dirty="0"/>
              <a:t> </a:t>
            </a:r>
            <a:r>
              <a:rPr lang="ko-KR" altLang="en-US" sz="1400" dirty="0"/>
              <a:t>기호</a:t>
            </a:r>
            <a:r>
              <a:rPr lang="en-US" altLang="ko-KR" sz="1400" dirty="0"/>
              <a:t>/Null/</a:t>
            </a:r>
            <a:r>
              <a:rPr lang="ko-KR" altLang="en-US" sz="1400" dirty="0"/>
              <a:t>동일한 값의 데이터 등등</a:t>
            </a:r>
            <a:r>
              <a:rPr lang="en-US" altLang="ko-KR" sz="1400" dirty="0"/>
              <a:t>... </a:t>
            </a:r>
            <a:r>
              <a:rPr lang="ko-KR" altLang="en-US" sz="1400" dirty="0"/>
              <a:t>정렬 기준이 다양하기 때문에</a:t>
            </a:r>
            <a:br>
              <a:rPr lang="en-US" altLang="ko-KR" sz="1400" dirty="0"/>
            </a:br>
            <a:r>
              <a:rPr lang="ko-KR" altLang="en-US" sz="1400" dirty="0"/>
              <a:t>정렬 기준을 정해주는 것입니다</a:t>
            </a:r>
            <a:r>
              <a:rPr lang="en-US" altLang="ko-KR" sz="1400" dirty="0"/>
              <a:t>. (</a:t>
            </a:r>
            <a:r>
              <a:rPr lang="ko-KR" altLang="en-US" sz="1400" dirty="0"/>
              <a:t>지금은 </a:t>
            </a:r>
            <a:r>
              <a:rPr lang="ko-KR" altLang="en-US" sz="1400" dirty="0" err="1"/>
              <a:t>콜레이션이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뭔지만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알아두고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general_ci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뭔지는</a:t>
            </a:r>
            <a:r>
              <a:rPr lang="ko-KR" altLang="en-US" sz="1400" dirty="0"/>
              <a:t> 알려주지 않음</a:t>
            </a:r>
            <a:r>
              <a:rPr lang="en-US" altLang="ko-KR" sz="1400" dirty="0"/>
              <a:t>)@@</a:t>
            </a:r>
            <a:endParaRPr lang="ko-KR" altLang="en-US" sz="14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9CDE8A-113A-9442-9AF1-8A98FFBD15AE}"/>
              </a:ext>
            </a:extLst>
          </p:cNvPr>
          <p:cNvGrpSpPr/>
          <p:nvPr/>
        </p:nvGrpSpPr>
        <p:grpSpPr>
          <a:xfrm>
            <a:off x="7493370" y="2640854"/>
            <a:ext cx="1962251" cy="742988"/>
            <a:chOff x="7493370" y="2640854"/>
            <a:chExt cx="1962251" cy="74298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CD639D8-6FD3-A06C-0ED9-232E719DF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370" y="2640854"/>
              <a:ext cx="1962251" cy="7429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CCBDA0E-3B6E-A04E-AE0D-976D34765268}"/>
                </a:ext>
              </a:extLst>
            </p:cNvPr>
            <p:cNvSpPr/>
            <p:nvPr/>
          </p:nvSpPr>
          <p:spPr>
            <a:xfrm>
              <a:off x="7857067" y="3012348"/>
              <a:ext cx="785284" cy="2325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6384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1E0ACEF-BBDA-AC0B-0E34-059764B9C525}"/>
              </a:ext>
            </a:extLst>
          </p:cNvPr>
          <p:cNvSpPr txBox="1"/>
          <p:nvPr/>
        </p:nvSpPr>
        <p:spPr>
          <a:xfrm>
            <a:off x="6959149" y="1164846"/>
            <a:ext cx="529664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옆 쿼리는 </a:t>
            </a:r>
            <a:r>
              <a:rPr lang="en-US" altLang="ko-KR" dirty="0"/>
              <a:t>UI</a:t>
            </a:r>
            <a:r>
              <a:rPr lang="ko-KR" altLang="en-US" dirty="0"/>
              <a:t>가 아닌</a:t>
            </a:r>
            <a:r>
              <a:rPr lang="en-US" altLang="ko-KR" dirty="0"/>
              <a:t>, </a:t>
            </a:r>
            <a:r>
              <a:rPr lang="ko-KR" altLang="en-US" dirty="0"/>
              <a:t>쿼리로 데이터베이스를 </a:t>
            </a:r>
            <a:br>
              <a:rPr lang="en-US" altLang="ko-KR" dirty="0"/>
            </a:br>
            <a:r>
              <a:rPr lang="ko-KR" altLang="en-US" dirty="0"/>
              <a:t>생성하는 문구입니다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 쿼리를 복사해서 실행시키면 우리가 </a:t>
            </a:r>
            <a:br>
              <a:rPr lang="en-US" altLang="ko-KR" dirty="0"/>
            </a:br>
            <a:r>
              <a:rPr lang="ko-KR" altLang="en-US" dirty="0"/>
              <a:t>설정한 </a:t>
            </a:r>
            <a:r>
              <a:rPr lang="en-US" altLang="ko-KR" dirty="0"/>
              <a:t>UI</a:t>
            </a:r>
            <a:r>
              <a:rPr lang="ko-KR" altLang="en-US" dirty="0"/>
              <a:t>와 동일한 데이터베이스가 생성됩니다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Apply</a:t>
            </a:r>
            <a:r>
              <a:rPr lang="ko-KR" altLang="en-US" dirty="0"/>
              <a:t>를 눌러 설정을 완료합니다</a:t>
            </a:r>
            <a:r>
              <a:rPr lang="en-US" altLang="ko-KR" dirty="0"/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7DD521-C10B-BE06-BE45-95E2544822AD}"/>
              </a:ext>
            </a:extLst>
          </p:cNvPr>
          <p:cNvGrpSpPr/>
          <p:nvPr/>
        </p:nvGrpSpPr>
        <p:grpSpPr>
          <a:xfrm>
            <a:off x="317717" y="261148"/>
            <a:ext cx="9477506" cy="5853204"/>
            <a:chOff x="317717" y="261148"/>
            <a:chExt cx="9477506" cy="585320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D22939C-1C9D-9BED-FB0F-B151AD29CDC5}"/>
                </a:ext>
              </a:extLst>
            </p:cNvPr>
            <p:cNvGrpSpPr/>
            <p:nvPr/>
          </p:nvGrpSpPr>
          <p:grpSpPr>
            <a:xfrm>
              <a:off x="317717" y="261148"/>
              <a:ext cx="6550982" cy="5853204"/>
              <a:chOff x="317717" y="261148"/>
              <a:chExt cx="6550982" cy="585320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89414F-66B7-1262-7F78-D45BD7660CF6}"/>
                  </a:ext>
                </a:extLst>
              </p:cNvPr>
              <p:cNvSpPr txBox="1"/>
              <p:nvPr/>
            </p:nvSpPr>
            <p:spPr>
              <a:xfrm>
                <a:off x="317717" y="261148"/>
                <a:ext cx="2988319" cy="707886"/>
              </a:xfrm>
              <a:prstGeom prst="rect">
                <a:avLst/>
              </a:prstGeom>
              <a:solidFill>
                <a:srgbClr val="1C3166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part01-08(4:00)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MySQL-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스키마 생성방법</a:t>
                </a:r>
                <a:endPara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758CF87-B5DB-C731-547D-EB2B0CCA4CA9}"/>
                  </a:ext>
                </a:extLst>
              </p:cNvPr>
              <p:cNvGrpSpPr/>
              <p:nvPr/>
            </p:nvGrpSpPr>
            <p:grpSpPr>
              <a:xfrm>
                <a:off x="317717" y="1164846"/>
                <a:ext cx="6550982" cy="4949506"/>
                <a:chOff x="317717" y="1164846"/>
                <a:chExt cx="6550982" cy="4949506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F72F4BF5-0FFB-A159-FB7C-9777F9D4FC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7717" y="1164846"/>
                  <a:ext cx="6550982" cy="494950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3AA3E8DF-6848-6B68-7A01-3AE69EE1A797}"/>
                    </a:ext>
                  </a:extLst>
                </p:cNvPr>
                <p:cNvSpPr/>
                <p:nvPr/>
              </p:nvSpPr>
              <p:spPr>
                <a:xfrm>
                  <a:off x="2554408" y="2370410"/>
                  <a:ext cx="3541592" cy="26691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D89F46B-6789-450C-0DEC-BF904A3D415E}"/>
                  </a:ext>
                </a:extLst>
              </p:cNvPr>
              <p:cNvSpPr/>
              <p:nvPr/>
            </p:nvSpPr>
            <p:spPr>
              <a:xfrm>
                <a:off x="5315254" y="5706086"/>
                <a:ext cx="780746" cy="40826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94A3505A-B56E-93E0-B476-7AF573176ACB}"/>
                </a:ext>
              </a:extLst>
            </p:cNvPr>
            <p:cNvSpPr/>
            <p:nvPr/>
          </p:nvSpPr>
          <p:spPr>
            <a:xfrm>
              <a:off x="7045693" y="5005136"/>
              <a:ext cx="587141" cy="42351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5CEF581-BBBD-E8B8-F4C4-BC68C873BC4B}"/>
                </a:ext>
              </a:extLst>
            </p:cNvPr>
            <p:cNvGrpSpPr/>
            <p:nvPr/>
          </p:nvGrpSpPr>
          <p:grpSpPr>
            <a:xfrm>
              <a:off x="7940113" y="4545821"/>
              <a:ext cx="1855110" cy="1568531"/>
              <a:chOff x="7940113" y="4545821"/>
              <a:chExt cx="1855110" cy="1568531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55A436C-0E71-C299-0929-943E3BC0B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40928" y="4545821"/>
                <a:ext cx="1854295" cy="15685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2532E45-441F-90A5-3455-3489F52D47C8}"/>
                  </a:ext>
                </a:extLst>
              </p:cNvPr>
              <p:cNvSpPr/>
              <p:nvPr/>
            </p:nvSpPr>
            <p:spPr>
              <a:xfrm>
                <a:off x="7940113" y="5507570"/>
                <a:ext cx="1300140" cy="1985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9289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06439" y="2767281"/>
            <a:ext cx="577914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093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358" y="226211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28BE6B-899B-828A-1515-BFBA700F338D}"/>
              </a:ext>
            </a:extLst>
          </p:cNvPr>
          <p:cNvGrpSpPr/>
          <p:nvPr/>
        </p:nvGrpSpPr>
        <p:grpSpPr>
          <a:xfrm>
            <a:off x="299358" y="1208505"/>
            <a:ext cx="3175163" cy="2927500"/>
            <a:chOff x="299358" y="1232153"/>
            <a:chExt cx="3175163" cy="29275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6D72530-2812-671A-3220-1562AED11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358" y="1232153"/>
              <a:ext cx="3175163" cy="2927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992D9A-1330-8914-560F-445D1270BC7C}"/>
                </a:ext>
              </a:extLst>
            </p:cNvPr>
            <p:cNvSpPr/>
            <p:nvPr/>
          </p:nvSpPr>
          <p:spPr>
            <a:xfrm>
              <a:off x="1516881" y="3185736"/>
              <a:ext cx="1273616" cy="266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9EF8E9-7242-4B4E-B570-ED39E3AAACB4}"/>
              </a:ext>
            </a:extLst>
          </p:cNvPr>
          <p:cNvSpPr txBox="1"/>
          <p:nvPr/>
        </p:nvSpPr>
        <p:spPr>
          <a:xfrm>
            <a:off x="3936145" y="1208505"/>
            <a:ext cx="431970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새로 만든</a:t>
            </a:r>
            <a:r>
              <a:rPr lang="en-US" altLang="ko-KR" dirty="0" err="1"/>
              <a:t>springboot_basic</a:t>
            </a:r>
            <a:r>
              <a:rPr lang="en-US" altLang="ko-KR" dirty="0"/>
              <a:t> </a:t>
            </a:r>
            <a:r>
              <a:rPr lang="ko-KR" altLang="en-US" dirty="0"/>
              <a:t>더블클릭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Tables 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Create Table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565131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358" y="226211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EF8E9-7242-4B4E-B570-ED39E3AAACB4}"/>
              </a:ext>
            </a:extLst>
          </p:cNvPr>
          <p:cNvSpPr txBox="1"/>
          <p:nvPr/>
        </p:nvSpPr>
        <p:spPr>
          <a:xfrm>
            <a:off x="6921527" y="1307095"/>
            <a:ext cx="312297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Table Name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Charset/Collation </a:t>
            </a:r>
            <a:r>
              <a:rPr lang="ko-KR" altLang="en-US" dirty="0"/>
              <a:t>설정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컬럼 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Apply </a:t>
            </a:r>
            <a:r>
              <a:rPr lang="ko-KR" altLang="en-US" dirty="0"/>
              <a:t>클릭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4E8907-D799-7A0D-F43C-1AD44C0AE995}"/>
              </a:ext>
            </a:extLst>
          </p:cNvPr>
          <p:cNvSpPr txBox="1"/>
          <p:nvPr/>
        </p:nvSpPr>
        <p:spPr>
          <a:xfrm>
            <a:off x="425540" y="4863254"/>
            <a:ext cx="582403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DATATIME </a:t>
            </a:r>
            <a:r>
              <a:rPr lang="ko-KR" altLang="en-US" dirty="0"/>
              <a:t>데이터 타입은 </a:t>
            </a:r>
            <a:r>
              <a:rPr lang="ko-KR" altLang="en-US" dirty="0" err="1"/>
              <a:t>뭔가요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날짜와 시간이 모두 저장되는 데이터 타입입니다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EE772FE-3C8F-519B-1495-2733C9A8C4D2}"/>
              </a:ext>
            </a:extLst>
          </p:cNvPr>
          <p:cNvGrpSpPr/>
          <p:nvPr/>
        </p:nvGrpSpPr>
        <p:grpSpPr>
          <a:xfrm>
            <a:off x="299358" y="1321597"/>
            <a:ext cx="8175941" cy="3048157"/>
            <a:chOff x="299358" y="1321597"/>
            <a:chExt cx="8175941" cy="30481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39EA94B-64EE-5141-0D3C-299589ECA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1660" y="3651298"/>
              <a:ext cx="1733639" cy="7112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5F92A0F-6258-0684-1FBF-46364C031C03}"/>
                </a:ext>
              </a:extLst>
            </p:cNvPr>
            <p:cNvGrpSpPr/>
            <p:nvPr/>
          </p:nvGrpSpPr>
          <p:grpSpPr>
            <a:xfrm>
              <a:off x="299358" y="1321597"/>
              <a:ext cx="7343925" cy="3048157"/>
              <a:chOff x="299358" y="1321597"/>
              <a:chExt cx="7343925" cy="3048157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AB3479F-6295-1B23-DD53-D236B45A8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358" y="1321597"/>
                <a:ext cx="6356677" cy="30481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9C71151-A1EA-7DAB-2FF7-4194874D5D10}"/>
                  </a:ext>
                </a:extLst>
              </p:cNvPr>
              <p:cNvSpPr/>
              <p:nvPr/>
            </p:nvSpPr>
            <p:spPr>
              <a:xfrm>
                <a:off x="2147502" y="1659467"/>
                <a:ext cx="591465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86E54A4-9264-5CE8-F85D-929DE4FD7920}"/>
                  </a:ext>
                </a:extLst>
              </p:cNvPr>
              <p:cNvSpPr/>
              <p:nvPr/>
            </p:nvSpPr>
            <p:spPr>
              <a:xfrm>
                <a:off x="2147502" y="1940984"/>
                <a:ext cx="591465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287534E-CE34-9B6E-2C36-C3AABE3227ED}"/>
                  </a:ext>
                </a:extLst>
              </p:cNvPr>
              <p:cNvSpPr/>
              <p:nvPr/>
            </p:nvSpPr>
            <p:spPr>
              <a:xfrm>
                <a:off x="3041823" y="1940984"/>
                <a:ext cx="591465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EE4AF37-36FB-F20E-E26F-85A3C74F3808}"/>
                  </a:ext>
                </a:extLst>
              </p:cNvPr>
              <p:cNvSpPr/>
              <p:nvPr/>
            </p:nvSpPr>
            <p:spPr>
              <a:xfrm>
                <a:off x="384983" y="2809664"/>
                <a:ext cx="2656840" cy="11578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F088E0A-5D2B-05AD-FDD9-3D806387FD76}"/>
                  </a:ext>
                </a:extLst>
              </p:cNvPr>
              <p:cNvSpPr/>
              <p:nvPr/>
            </p:nvSpPr>
            <p:spPr>
              <a:xfrm>
                <a:off x="2120901" y="3731684"/>
                <a:ext cx="618066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1A48C9D-BC0B-7928-E06D-6FE39629E5C6}"/>
                  </a:ext>
                </a:extLst>
              </p:cNvPr>
              <p:cNvSpPr/>
              <p:nvPr/>
            </p:nvSpPr>
            <p:spPr>
              <a:xfrm>
                <a:off x="6970447" y="3902141"/>
                <a:ext cx="672836" cy="21689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53007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358" y="226211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EF8E9-7242-4B4E-B570-ED39E3AAACB4}"/>
              </a:ext>
            </a:extLst>
          </p:cNvPr>
          <p:cNvSpPr txBox="1"/>
          <p:nvPr/>
        </p:nvSpPr>
        <p:spPr>
          <a:xfrm>
            <a:off x="9185339" y="1079379"/>
            <a:ext cx="16610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Apply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9FAA49-3630-CB01-9920-F0484A814949}"/>
              </a:ext>
            </a:extLst>
          </p:cNvPr>
          <p:cNvGrpSpPr/>
          <p:nvPr/>
        </p:nvGrpSpPr>
        <p:grpSpPr>
          <a:xfrm>
            <a:off x="299358" y="1079379"/>
            <a:ext cx="8641494" cy="4699242"/>
            <a:chOff x="299358" y="1079379"/>
            <a:chExt cx="8641494" cy="4699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8819A7-4955-20FC-59F6-3C9E230B167B}"/>
                </a:ext>
              </a:extLst>
            </p:cNvPr>
            <p:cNvGrpSpPr/>
            <p:nvPr/>
          </p:nvGrpSpPr>
          <p:grpSpPr>
            <a:xfrm>
              <a:off x="299358" y="1079379"/>
              <a:ext cx="8641494" cy="4699242"/>
              <a:chOff x="299358" y="1079379"/>
              <a:chExt cx="8641494" cy="4699242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C3A9BA1-B9D1-AEF4-EECA-212D8A4E87B8}"/>
                  </a:ext>
                </a:extLst>
              </p:cNvPr>
              <p:cNvGrpSpPr/>
              <p:nvPr/>
            </p:nvGrpSpPr>
            <p:grpSpPr>
              <a:xfrm>
                <a:off x="299358" y="1253427"/>
                <a:ext cx="5808134" cy="4351146"/>
                <a:chOff x="299358" y="1253427"/>
                <a:chExt cx="5808134" cy="4351146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6023CDF5-7B5B-4CAE-3CA3-3FF5BD044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9358" y="1253427"/>
                  <a:ext cx="5808134" cy="43511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71564FA-958F-632D-D4EA-A4F86425AF90}"/>
                    </a:ext>
                  </a:extLst>
                </p:cNvPr>
                <p:cNvSpPr/>
                <p:nvPr/>
              </p:nvSpPr>
              <p:spPr>
                <a:xfrm>
                  <a:off x="4794514" y="5387681"/>
                  <a:ext cx="672836" cy="21689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258515E-FCDE-1C2A-0AC7-C7B043A3D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8748" y="1079379"/>
                <a:ext cx="2032104" cy="46992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41DE0EF7-C7F9-C8E0-A85A-4AB97C4D5957}"/>
                  </a:ext>
                </a:extLst>
              </p:cNvPr>
              <p:cNvSpPr/>
              <p:nvPr/>
            </p:nvSpPr>
            <p:spPr>
              <a:xfrm>
                <a:off x="6234466" y="3213100"/>
                <a:ext cx="547308" cy="4318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EAE3A7-13E8-3D19-CD1D-816E64D44EC9}"/>
                </a:ext>
              </a:extLst>
            </p:cNvPr>
            <p:cNvSpPr/>
            <p:nvPr/>
          </p:nvSpPr>
          <p:spPr>
            <a:xfrm>
              <a:off x="6897580" y="2788998"/>
              <a:ext cx="1726157" cy="25082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90593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85213" y="2767281"/>
            <a:ext cx="622157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中 사용할 스프링 버전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043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93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part01-08(9:00)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now( )</a:t>
            </a:r>
          </a:p>
        </p:txBody>
      </p:sp>
    </p:spTree>
    <p:extLst>
      <p:ext uri="{BB962C8B-B14F-4D97-AF65-F5344CB8AC3E}">
        <p14:creationId xmlns:p14="http://schemas.microsoft.com/office/powerpoint/2010/main" val="30065676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1799" y="236915"/>
            <a:ext cx="22060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part01-08(9:00)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now( )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002ED7-AB78-483E-DE1A-96DB13158474}"/>
              </a:ext>
            </a:extLst>
          </p:cNvPr>
          <p:cNvGrpSpPr/>
          <p:nvPr/>
        </p:nvGrpSpPr>
        <p:grpSpPr>
          <a:xfrm>
            <a:off x="376402" y="1415534"/>
            <a:ext cx="6097314" cy="1394063"/>
            <a:chOff x="376402" y="1415534"/>
            <a:chExt cx="6097314" cy="13940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24025B-9994-A702-2379-CD6773822F5B}"/>
                </a:ext>
              </a:extLst>
            </p:cNvPr>
            <p:cNvSpPr txBox="1"/>
            <p:nvPr/>
          </p:nvSpPr>
          <p:spPr>
            <a:xfrm>
              <a:off x="376402" y="1415534"/>
              <a:ext cx="609731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쿼리 </a:t>
              </a:r>
              <a:r>
                <a:rPr lang="en-US" altLang="ko-KR" dirty="0"/>
                <a:t>: </a:t>
              </a:r>
              <a:r>
                <a:rPr lang="ko-KR" altLang="en-US" dirty="0"/>
                <a:t>SELECT NOW();</a:t>
              </a:r>
              <a:endParaRPr lang="en-US" altLang="ko-KR" dirty="0"/>
            </a:p>
            <a:p>
              <a:r>
                <a:rPr lang="ko-KR" altLang="en-US" dirty="0"/>
                <a:t>내용 </a:t>
              </a:r>
              <a:r>
                <a:rPr lang="en-US" altLang="ko-KR" dirty="0"/>
                <a:t>: </a:t>
              </a:r>
              <a:r>
                <a:rPr lang="ko-KR" altLang="en-US" dirty="0"/>
                <a:t>현재 시간을 반환</a:t>
              </a:r>
              <a:endParaRPr lang="en-US" altLang="ko-KR" dirty="0"/>
            </a:p>
            <a:p>
              <a:r>
                <a:rPr lang="ko-KR" altLang="en-US" dirty="0"/>
                <a:t>결과 </a:t>
              </a:r>
              <a:r>
                <a:rPr lang="en-US" altLang="ko-KR" dirty="0"/>
                <a:t>: </a:t>
              </a:r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1FF4EB2-6B58-3190-25FB-DFF8CF218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4381" y="2117411"/>
              <a:ext cx="1517728" cy="692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324D8EA-7915-7A29-6E3C-6818F5FC0CA7}"/>
              </a:ext>
            </a:extLst>
          </p:cNvPr>
          <p:cNvGrpSpPr/>
          <p:nvPr/>
        </p:nvGrpSpPr>
        <p:grpSpPr>
          <a:xfrm>
            <a:off x="4053951" y="1397675"/>
            <a:ext cx="6673622" cy="2469738"/>
            <a:chOff x="4053951" y="1397675"/>
            <a:chExt cx="6673622" cy="246973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F12558-EA2F-4813-0C38-AA38644CBC26}"/>
                </a:ext>
              </a:extLst>
            </p:cNvPr>
            <p:cNvSpPr txBox="1"/>
            <p:nvPr/>
          </p:nvSpPr>
          <p:spPr>
            <a:xfrm>
              <a:off x="4053951" y="1397675"/>
              <a:ext cx="6673622" cy="2031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참고</a:t>
              </a:r>
              <a:r>
                <a:rPr lang="en-US" altLang="ko-KR" dirty="0"/>
                <a:t>&gt;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주석은 </a:t>
              </a:r>
              <a:r>
                <a:rPr lang="en-US" altLang="ko-KR" dirty="0"/>
                <a:t>–</a:t>
              </a:r>
              <a:r>
                <a:rPr lang="ko-KR" altLang="en-US" dirty="0"/>
                <a:t>입니다</a:t>
              </a:r>
              <a:r>
                <a:rPr lang="en-US" altLang="ko-KR" dirty="0"/>
                <a:t>. </a:t>
              </a:r>
              <a:br>
                <a:rPr lang="en-US" altLang="ko-KR" dirty="0"/>
              </a:br>
              <a:r>
                <a:rPr lang="en-US" altLang="ko-KR" dirty="0"/>
                <a:t>Ex) -- select now() </a:t>
              </a:r>
              <a:r>
                <a:rPr lang="ko-KR" altLang="en-US" dirty="0"/>
                <a:t>이 부분은 주석입니다</a:t>
              </a:r>
              <a:r>
                <a:rPr lang="en-US" altLang="ko-KR" dirty="0"/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ko-KR" altLang="en-US" dirty="0"/>
                <a:t>단축키는 </a:t>
              </a:r>
              <a:r>
                <a:rPr lang="en-US" altLang="ko-KR" dirty="0"/>
                <a:t>Ctrl+/ </a:t>
              </a:r>
              <a:br>
                <a:rPr lang="en-US" altLang="ko-KR" dirty="0"/>
              </a:br>
              <a:r>
                <a:rPr lang="ko-KR" altLang="en-US" dirty="0"/>
                <a:t>단</a:t>
              </a:r>
              <a:r>
                <a:rPr lang="en-US" altLang="ko-KR" dirty="0"/>
                <a:t>, </a:t>
              </a:r>
              <a:r>
                <a:rPr lang="ko-KR" altLang="en-US" dirty="0"/>
                <a:t>코드의 맨 앞줄로 이동하여 단축키를 입력해야 동작합니다</a:t>
              </a:r>
              <a:r>
                <a:rPr lang="en-US" altLang="ko-KR" dirty="0"/>
                <a:t>.</a:t>
              </a:r>
              <a:br>
                <a:rPr lang="en-US" altLang="ko-KR" dirty="0"/>
              </a:br>
              <a:r>
                <a:rPr lang="en-US" altLang="ko-KR" dirty="0"/>
                <a:t>(</a:t>
              </a:r>
              <a:r>
                <a:rPr lang="ko-KR" altLang="en-US" dirty="0"/>
                <a:t>사용하는 </a:t>
              </a:r>
              <a:r>
                <a:rPr lang="en-US" altLang="ko-KR" dirty="0"/>
                <a:t>Tool</a:t>
              </a:r>
              <a:r>
                <a:rPr lang="ko-KR" altLang="en-US" dirty="0"/>
                <a:t>에 따라서 다릅니다</a:t>
              </a:r>
              <a:r>
                <a:rPr lang="en-US" altLang="ko-KR" dirty="0"/>
                <a:t>.)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B4AFF41-361D-32FE-40AE-98337177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951" y="3543546"/>
              <a:ext cx="3670489" cy="323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74C1B50-1EE7-52FF-40E9-F0E74D225B91}"/>
              </a:ext>
            </a:extLst>
          </p:cNvPr>
          <p:cNvGrpSpPr/>
          <p:nvPr/>
        </p:nvGrpSpPr>
        <p:grpSpPr>
          <a:xfrm>
            <a:off x="476073" y="5072096"/>
            <a:ext cx="10251500" cy="923330"/>
            <a:chOff x="723264" y="4945972"/>
            <a:chExt cx="10251500" cy="92333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A7D90D4-554B-C45A-20B9-495530278DAC}"/>
                </a:ext>
              </a:extLst>
            </p:cNvPr>
            <p:cNvGrpSpPr/>
            <p:nvPr/>
          </p:nvGrpSpPr>
          <p:grpSpPr>
            <a:xfrm>
              <a:off x="723264" y="4945972"/>
              <a:ext cx="1714588" cy="812842"/>
              <a:chOff x="723264" y="4945972"/>
              <a:chExt cx="1714588" cy="81284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A3696E90-4FA4-67C6-66B7-D3EDAC97D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264" y="4945972"/>
                <a:ext cx="1714588" cy="8128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7E07885-27BD-9FE0-175D-D5BE76F97BE4}"/>
                  </a:ext>
                </a:extLst>
              </p:cNvPr>
              <p:cNvSpPr/>
              <p:nvPr/>
            </p:nvSpPr>
            <p:spPr>
              <a:xfrm>
                <a:off x="1334826" y="5199812"/>
                <a:ext cx="549153" cy="24265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784930-7201-96C6-BE93-13E5DC643D07}"/>
                </a:ext>
              </a:extLst>
            </p:cNvPr>
            <p:cNvSpPr txBox="1"/>
            <p:nvPr/>
          </p:nvSpPr>
          <p:spPr>
            <a:xfrm>
              <a:off x="2682109" y="4945972"/>
              <a:ext cx="8292655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참고</a:t>
              </a:r>
              <a:r>
                <a:rPr lang="en-US" altLang="ko-KR" dirty="0"/>
                <a:t>&gt;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옆 번개 표시는 실행 버튼입니다</a:t>
              </a:r>
              <a:r>
                <a:rPr lang="en-US" altLang="ko-KR" dirty="0"/>
                <a:t>.  (</a:t>
              </a:r>
              <a:r>
                <a:rPr lang="ko-KR" altLang="en-US" dirty="0"/>
                <a:t>번개처럼 빠르게 실행한다고 해서 번개모양</a:t>
              </a:r>
              <a:r>
                <a:rPr lang="en-US" altLang="ko-KR" dirty="0"/>
                <a:t>)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첫 번째는 모든 쿼리 실행 </a:t>
              </a:r>
              <a:r>
                <a:rPr lang="en-US" altLang="ko-KR" dirty="0"/>
                <a:t>/ </a:t>
              </a:r>
              <a:r>
                <a:rPr lang="ko-KR" altLang="en-US" dirty="0"/>
                <a:t>두 번째 번개는 한 줄의 쿼리만 실행 버튼입니다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679875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55280" y="2767281"/>
            <a:ext cx="488146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part01-08(12:10)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CRUD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자동생성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8840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2813" y="205384"/>
            <a:ext cx="253627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part01-08(12:10)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CRUD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자동생성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BEC08-D6E4-A9CE-DC02-B4E4AC408ADE}"/>
              </a:ext>
            </a:extLst>
          </p:cNvPr>
          <p:cNvSpPr txBox="1"/>
          <p:nvPr/>
        </p:nvSpPr>
        <p:spPr>
          <a:xfrm>
            <a:off x="6219497" y="1322996"/>
            <a:ext cx="338746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데이터베이스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Tables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생성한 테이블 마우스 </a:t>
            </a:r>
            <a:r>
              <a:rPr lang="ko-KR" altLang="en-US" dirty="0" err="1"/>
              <a:t>우클릭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Send to SQL Editor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CRUD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원하는 쿼리 클릭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3F1DB59-F9E5-D762-38D9-E223BB584110}"/>
              </a:ext>
            </a:extLst>
          </p:cNvPr>
          <p:cNvGrpSpPr/>
          <p:nvPr/>
        </p:nvGrpSpPr>
        <p:grpSpPr>
          <a:xfrm>
            <a:off x="311889" y="1322996"/>
            <a:ext cx="5372376" cy="4007056"/>
            <a:chOff x="311889" y="1322996"/>
            <a:chExt cx="5372376" cy="400705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B9437BA-89BE-3468-6D14-588695D7A9AD}"/>
                </a:ext>
              </a:extLst>
            </p:cNvPr>
            <p:cNvGrpSpPr/>
            <p:nvPr/>
          </p:nvGrpSpPr>
          <p:grpSpPr>
            <a:xfrm>
              <a:off x="311889" y="1322996"/>
              <a:ext cx="5372376" cy="4007056"/>
              <a:chOff x="327654" y="1504299"/>
              <a:chExt cx="5372376" cy="400705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D6740BA-DF4E-4F64-A56B-F34A521F5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7654" y="1504299"/>
                <a:ext cx="5372376" cy="40070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7BBDAB4-BC91-CAA3-5A38-1B92483C783D}"/>
                  </a:ext>
                </a:extLst>
              </p:cNvPr>
              <p:cNvSpPr/>
              <p:nvPr/>
            </p:nvSpPr>
            <p:spPr>
              <a:xfrm>
                <a:off x="3775656" y="3907040"/>
                <a:ext cx="1537323" cy="91720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3677407-CCD2-6257-BA5F-165F7EE67D19}"/>
                </a:ext>
              </a:extLst>
            </p:cNvPr>
            <p:cNvSpPr/>
            <p:nvPr/>
          </p:nvSpPr>
          <p:spPr>
            <a:xfrm>
              <a:off x="1835517" y="3081978"/>
              <a:ext cx="1325469" cy="2130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03304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33108" y="2767281"/>
            <a:ext cx="552580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part01-08(14:10)</a:t>
            </a:r>
          </a:p>
          <a:p>
            <a:pPr algn="ctr"/>
            <a:r>
              <a:rPr lang="en-US" altLang="ko-KR" sz="4000" b="0" i="0" dirty="0">
                <a:solidFill>
                  <a:srgbClr val="F1F2F3"/>
                </a:solidFill>
                <a:effectLst/>
                <a:latin typeface="-apple-system"/>
              </a:rPr>
              <a:t>Duplicate (</a:t>
            </a:r>
            <a:r>
              <a:rPr lang="ko-KR" altLang="en-US" sz="4000" b="0" i="0" dirty="0" err="1">
                <a:solidFill>
                  <a:srgbClr val="F1F2F3"/>
                </a:solidFill>
                <a:effectLst/>
                <a:latin typeface="-apple-system"/>
              </a:rPr>
              <a:t>듀플리케이트</a:t>
            </a:r>
            <a:r>
              <a:rPr lang="en-US" altLang="ko-KR" sz="4000" b="0" i="0" dirty="0">
                <a:solidFill>
                  <a:srgbClr val="F1F2F3"/>
                </a:solidFill>
                <a:effectLst/>
                <a:latin typeface="-apple-system"/>
              </a:rPr>
              <a:t>)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6361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4962" y="252681"/>
            <a:ext cx="286565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part01-08(14:10)</a:t>
            </a:r>
          </a:p>
          <a:p>
            <a:pPr algn="ctr"/>
            <a:r>
              <a:rPr lang="en-US" altLang="ko-KR" sz="2000" b="0" i="0" dirty="0">
                <a:solidFill>
                  <a:srgbClr val="F1F2F3"/>
                </a:solidFill>
                <a:effectLst/>
                <a:latin typeface="-apple-system"/>
              </a:rPr>
              <a:t>Duplicate (</a:t>
            </a:r>
            <a:r>
              <a:rPr lang="ko-KR" altLang="en-US" sz="2000" b="0" i="0" dirty="0" err="1">
                <a:solidFill>
                  <a:srgbClr val="F1F2F3"/>
                </a:solidFill>
                <a:effectLst/>
                <a:latin typeface="-apple-system"/>
              </a:rPr>
              <a:t>듀플리케이트</a:t>
            </a:r>
            <a:r>
              <a:rPr lang="en-US" altLang="ko-KR" sz="2000" b="0" i="0" dirty="0">
                <a:solidFill>
                  <a:srgbClr val="F1F2F3"/>
                </a:solidFill>
                <a:effectLst/>
                <a:latin typeface="-apple-system"/>
              </a:rPr>
              <a:t>)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49B86-E5C2-5E17-CF1F-BBE47E7AF3E3}"/>
              </a:ext>
            </a:extLst>
          </p:cNvPr>
          <p:cNvSpPr txBox="1"/>
          <p:nvPr/>
        </p:nvSpPr>
        <p:spPr>
          <a:xfrm>
            <a:off x="374962" y="1347952"/>
            <a:ext cx="974863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자주 발생하는 에러 코드 중 하나입니다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Duplicate</a:t>
            </a:r>
            <a:r>
              <a:rPr lang="ko-KR" altLang="en-US" dirty="0"/>
              <a:t>라는 에러를 발견할 경우</a:t>
            </a:r>
            <a:r>
              <a:rPr lang="en-US" altLang="ko-KR" dirty="0"/>
              <a:t>,</a:t>
            </a:r>
            <a:r>
              <a:rPr lang="ko-KR" altLang="en-US" dirty="0"/>
              <a:t> 데이터 중복으로 인해 에러가 발생할 가능성이 있습니다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Duplicate </a:t>
            </a:r>
            <a:r>
              <a:rPr lang="ko-KR" altLang="en-US" dirty="0"/>
              <a:t>에러가 발생했다면 데이터 중복을 의심 및 확인하고 조치하세요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3363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92" y="2767281"/>
            <a:ext cx="454804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part01-08(15:50)</a:t>
            </a:r>
          </a:p>
          <a:p>
            <a:pPr algn="ctr"/>
            <a:r>
              <a:rPr lang="en-US" altLang="ko-KR" sz="4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ko-KR" altLang="en-US" sz="4000" b="1" i="0" dirty="0">
                <a:solidFill>
                  <a:srgbClr val="F1F2F3"/>
                </a:solidFill>
                <a:effectLst/>
                <a:latin typeface="-apple-system"/>
              </a:rPr>
              <a:t>삭제 방지</a:t>
            </a:r>
            <a:endParaRPr lang="en-US" altLang="ko-KR" sz="4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981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9303" y="284212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part01-08(15:50)</a:t>
            </a:r>
          </a:p>
          <a:p>
            <a:pPr algn="ctr"/>
            <a:r>
              <a:rPr lang="en-US" altLang="ko-KR" sz="2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ko-KR" altLang="en-US" sz="2000" b="1" i="0" dirty="0">
                <a:solidFill>
                  <a:srgbClr val="F1F2F3"/>
                </a:solidFill>
                <a:effectLst/>
                <a:latin typeface="-apple-system"/>
              </a:rPr>
              <a:t>삭제 방지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AA7A1-05FB-F1B3-63B3-7BA827DCBE49}"/>
              </a:ext>
            </a:extLst>
          </p:cNvPr>
          <p:cNvSpPr txBox="1"/>
          <p:nvPr/>
        </p:nvSpPr>
        <p:spPr>
          <a:xfrm>
            <a:off x="309303" y="1199535"/>
            <a:ext cx="78558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 </a:t>
            </a:r>
            <a:r>
              <a:rPr lang="en-US" altLang="ko-KR" dirty="0" err="1"/>
              <a:t>WorkBanch</a:t>
            </a:r>
            <a:r>
              <a:rPr lang="ko-KR" altLang="en-US" dirty="0"/>
              <a:t>에 있는 자동완성 기능으로 </a:t>
            </a:r>
            <a:r>
              <a:rPr lang="en-US" altLang="ko-KR" dirty="0"/>
              <a:t>delete </a:t>
            </a:r>
            <a:r>
              <a:rPr lang="ko-KR" altLang="en-US" dirty="0"/>
              <a:t>문을 만들어 보자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이미지를 따라 클릭하면</a:t>
            </a:r>
            <a:r>
              <a:rPr lang="en-US" altLang="ko-KR" dirty="0"/>
              <a:t>, </a:t>
            </a:r>
            <a:r>
              <a:rPr lang="ko-KR" altLang="en-US" dirty="0"/>
              <a:t>우측 쿼리가 만들어 진다</a:t>
            </a:r>
            <a:r>
              <a:rPr lang="en-US" altLang="ko-KR" dirty="0"/>
              <a:t>.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0BC83C-9A8F-6E82-2F8C-FFA9D4F1CAD8}"/>
              </a:ext>
            </a:extLst>
          </p:cNvPr>
          <p:cNvGrpSpPr/>
          <p:nvPr/>
        </p:nvGrpSpPr>
        <p:grpSpPr>
          <a:xfrm>
            <a:off x="309303" y="3149514"/>
            <a:ext cx="4907705" cy="2918713"/>
            <a:chOff x="309303" y="3149514"/>
            <a:chExt cx="4907705" cy="291871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78FCB87-9490-8235-04D7-3A1CD1B9C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303" y="3149514"/>
              <a:ext cx="4907705" cy="2918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F7603-46C6-5F5D-A9AD-DDB06C716324}"/>
                </a:ext>
              </a:extLst>
            </p:cNvPr>
            <p:cNvSpPr/>
            <p:nvPr/>
          </p:nvSpPr>
          <p:spPr>
            <a:xfrm>
              <a:off x="3271027" y="5766185"/>
              <a:ext cx="1325469" cy="2130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6018B2-DD7F-CEFF-14AE-DAC823F95BA9}"/>
              </a:ext>
            </a:extLst>
          </p:cNvPr>
          <p:cNvSpPr/>
          <p:nvPr/>
        </p:nvSpPr>
        <p:spPr>
          <a:xfrm>
            <a:off x="1350187" y="4668905"/>
            <a:ext cx="1325469" cy="213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77C6ED0-7B30-9E55-D13C-38E56D077F87}"/>
              </a:ext>
            </a:extLst>
          </p:cNvPr>
          <p:cNvSpPr/>
          <p:nvPr/>
        </p:nvSpPr>
        <p:spPr>
          <a:xfrm>
            <a:off x="5484439" y="4327118"/>
            <a:ext cx="534863" cy="56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0DDE0B-C988-89A2-B9B5-7DDE8BEC6E3F}"/>
              </a:ext>
            </a:extLst>
          </p:cNvPr>
          <p:cNvSpPr txBox="1"/>
          <p:nvPr/>
        </p:nvSpPr>
        <p:spPr>
          <a:xfrm>
            <a:off x="6286733" y="4285704"/>
            <a:ext cx="548248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/>
              <a:t>DELETE FROM `springboot_</a:t>
            </a:r>
            <a:r>
              <a:rPr lang="ko-KR" altLang="en-US" sz="1600" dirty="0" err="1"/>
              <a:t>basic</a:t>
            </a:r>
            <a:r>
              <a:rPr lang="ko-KR" altLang="en-US" sz="1600" dirty="0"/>
              <a:t>`.`</a:t>
            </a:r>
            <a:r>
              <a:rPr lang="ko-KR" altLang="en-US" sz="1600" dirty="0" err="1"/>
              <a:t>user_info`WHERE</a:t>
            </a:r>
            <a:r>
              <a:rPr lang="ko-KR" altLang="en-US" sz="1600" dirty="0"/>
              <a:t> &lt;{</a:t>
            </a:r>
            <a:r>
              <a:rPr lang="ko-KR" altLang="en-US" sz="1600" dirty="0" err="1"/>
              <a:t>where_expression</a:t>
            </a:r>
            <a:r>
              <a:rPr lang="ko-KR" altLang="en-US" sz="1600" dirty="0"/>
              <a:t>}&gt;;</a:t>
            </a:r>
          </a:p>
        </p:txBody>
      </p:sp>
    </p:spTree>
    <p:extLst>
      <p:ext uri="{BB962C8B-B14F-4D97-AF65-F5344CB8AC3E}">
        <p14:creationId xmlns:p14="http://schemas.microsoft.com/office/powerpoint/2010/main" val="17810599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9303" y="284212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part01-08(15:50)</a:t>
            </a:r>
          </a:p>
          <a:p>
            <a:pPr algn="ctr"/>
            <a:r>
              <a:rPr lang="en-US" altLang="ko-KR" sz="2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ko-KR" altLang="en-US" sz="2000" b="1" i="0" dirty="0">
                <a:solidFill>
                  <a:srgbClr val="F1F2F3"/>
                </a:solidFill>
                <a:effectLst/>
                <a:latin typeface="-apple-system"/>
              </a:rPr>
              <a:t>삭제 방지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AA7A1-05FB-F1B3-63B3-7BA827DCBE49}"/>
              </a:ext>
            </a:extLst>
          </p:cNvPr>
          <p:cNvSpPr txBox="1"/>
          <p:nvPr/>
        </p:nvSpPr>
        <p:spPr>
          <a:xfrm>
            <a:off x="309303" y="1199535"/>
            <a:ext cx="1175193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WHERE</a:t>
            </a:r>
            <a:r>
              <a:rPr lang="ko-KR" altLang="en-US" dirty="0"/>
              <a:t>절을 지우고 실행해보자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에러가 발생하며 삭제가 안되는 모습입니다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해당 에러가 발생한 이유는 </a:t>
            </a:r>
            <a:r>
              <a:rPr lang="en-US" altLang="ko-KR" dirty="0"/>
              <a:t>DELETE</a:t>
            </a:r>
            <a:r>
              <a:rPr lang="ko-KR" altLang="en-US" dirty="0"/>
              <a:t>문을 실행할 때에 최소한의 방어코드가 기본적으로 설정돼 있기 때문입니다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 </a:t>
            </a:r>
            <a:r>
              <a:rPr lang="en-US" altLang="ko-KR" dirty="0" err="1"/>
              <a:t>WorkBanch</a:t>
            </a:r>
            <a:r>
              <a:rPr lang="ko-KR" altLang="en-US" dirty="0"/>
              <a:t>의 </a:t>
            </a:r>
            <a:endParaRPr lang="en-US" altLang="ko-KR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765659-8DBD-C271-B22B-129603E1E686}"/>
              </a:ext>
            </a:extLst>
          </p:cNvPr>
          <p:cNvGrpSpPr/>
          <p:nvPr/>
        </p:nvGrpSpPr>
        <p:grpSpPr>
          <a:xfrm>
            <a:off x="387961" y="3938356"/>
            <a:ext cx="9873385" cy="2227365"/>
            <a:chOff x="309303" y="2928853"/>
            <a:chExt cx="9873385" cy="22273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0B9CD0-B9F9-1054-F2BF-0BA8FCFE6534}"/>
                </a:ext>
              </a:extLst>
            </p:cNvPr>
            <p:cNvSpPr txBox="1"/>
            <p:nvPr/>
          </p:nvSpPr>
          <p:spPr>
            <a:xfrm>
              <a:off x="309303" y="4544355"/>
              <a:ext cx="548248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DELETE FROM `springboot_</a:t>
              </a:r>
              <a:r>
                <a:rPr lang="ko-KR" altLang="en-US" sz="1600" dirty="0" err="1"/>
                <a:t>basic</a:t>
              </a:r>
              <a:r>
                <a:rPr lang="ko-KR" altLang="en-US" sz="1600" dirty="0"/>
                <a:t>`.`</a:t>
              </a:r>
              <a:r>
                <a:rPr lang="ko-KR" altLang="en-US" sz="1600" dirty="0" err="1"/>
                <a:t>user_info</a:t>
              </a:r>
              <a:r>
                <a:rPr lang="ko-KR" altLang="en-US" sz="1600" dirty="0"/>
                <a:t>`</a:t>
              </a:r>
              <a:r>
                <a:rPr lang="en-US" altLang="ko-KR" sz="1600" dirty="0"/>
                <a:t>;</a:t>
              </a:r>
              <a:endParaRPr lang="ko-KR" altLang="en-US" sz="1600" dirty="0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34015DD4-6C9F-CA80-337E-0D2961EACC5D}"/>
                </a:ext>
              </a:extLst>
            </p:cNvPr>
            <p:cNvSpPr/>
            <p:nvPr/>
          </p:nvSpPr>
          <p:spPr>
            <a:xfrm>
              <a:off x="6134748" y="4396072"/>
              <a:ext cx="489056" cy="63511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9CA32BA-909C-9F6A-E5F7-23C1D590AA13}"/>
                </a:ext>
              </a:extLst>
            </p:cNvPr>
            <p:cNvGrpSpPr/>
            <p:nvPr/>
          </p:nvGrpSpPr>
          <p:grpSpPr>
            <a:xfrm>
              <a:off x="309303" y="2928853"/>
              <a:ext cx="9873385" cy="2227365"/>
              <a:chOff x="309303" y="2928853"/>
              <a:chExt cx="9873385" cy="222736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0DDE0B-C988-89A2-B9B5-7DDE8BEC6E3F}"/>
                  </a:ext>
                </a:extLst>
              </p:cNvPr>
              <p:cNvSpPr txBox="1"/>
              <p:nvPr/>
            </p:nvSpPr>
            <p:spPr>
              <a:xfrm>
                <a:off x="309303" y="2928853"/>
                <a:ext cx="5482480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/>
                  <a:t>DELETE FROM `springboot_</a:t>
                </a:r>
                <a:r>
                  <a:rPr lang="ko-KR" altLang="en-US" sz="1600" dirty="0" err="1"/>
                  <a:t>basic</a:t>
                </a:r>
                <a:r>
                  <a:rPr lang="ko-KR" altLang="en-US" sz="1600" dirty="0"/>
                  <a:t>`.`</a:t>
                </a:r>
                <a:r>
                  <a:rPr lang="ko-KR" altLang="en-US" sz="1600" dirty="0" err="1"/>
                  <a:t>user_info`WHERE</a:t>
                </a:r>
                <a:r>
                  <a:rPr lang="ko-KR" altLang="en-US" sz="1600" dirty="0"/>
                  <a:t> &lt;{</a:t>
                </a:r>
                <a:r>
                  <a:rPr lang="ko-KR" altLang="en-US" sz="1600" dirty="0" err="1"/>
                  <a:t>where_expression</a:t>
                </a:r>
                <a:r>
                  <a:rPr lang="ko-KR" altLang="en-US" sz="1600" dirty="0"/>
                  <a:t>}&gt;;</a:t>
                </a:r>
              </a:p>
            </p:txBody>
          </p:sp>
          <p:sp>
            <p:nvSpPr>
              <p:cNvPr id="3" name="화살표: 아래쪽 2">
                <a:extLst>
                  <a:ext uri="{FF2B5EF4-FFF2-40B4-BE49-F238E27FC236}">
                    <a16:creationId xmlns:a16="http://schemas.microsoft.com/office/drawing/2014/main" id="{5BB4A5E4-C31F-3B73-43DF-F91F52FD74F4}"/>
                  </a:ext>
                </a:extLst>
              </p:cNvPr>
              <p:cNvSpPr/>
              <p:nvPr/>
            </p:nvSpPr>
            <p:spPr>
              <a:xfrm>
                <a:off x="2595716" y="3759178"/>
                <a:ext cx="353962" cy="560438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25B07AB-5501-6AE4-39BD-66891D9E6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66769" y="4264601"/>
                <a:ext cx="3215919" cy="8916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F69391D-F1FF-9821-4E60-D19445978939}"/>
                  </a:ext>
                </a:extLst>
              </p:cNvPr>
              <p:cNvSpPr/>
              <p:nvPr/>
            </p:nvSpPr>
            <p:spPr>
              <a:xfrm>
                <a:off x="6918795" y="4843581"/>
                <a:ext cx="3215919" cy="27330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60463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18A864-15C5-2E00-8D1C-4CE8BFB75F85}"/>
              </a:ext>
            </a:extLst>
          </p:cNvPr>
          <p:cNvGrpSpPr/>
          <p:nvPr/>
        </p:nvGrpSpPr>
        <p:grpSpPr>
          <a:xfrm>
            <a:off x="309303" y="284212"/>
            <a:ext cx="11493125" cy="5780950"/>
            <a:chOff x="309303" y="284212"/>
            <a:chExt cx="11493125" cy="5780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89414F-66B7-1262-7F78-D45BD7660CF6}"/>
                </a:ext>
              </a:extLst>
            </p:cNvPr>
            <p:cNvSpPr txBox="1"/>
            <p:nvPr/>
          </p:nvSpPr>
          <p:spPr>
            <a:xfrm>
              <a:off x="309303" y="284212"/>
              <a:ext cx="2366353" cy="707886"/>
            </a:xfrm>
            <a:prstGeom prst="rect">
              <a:avLst/>
            </a:prstGeom>
            <a:solidFill>
              <a:srgbClr val="1C3166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part01-08(15:50)</a:t>
              </a:r>
            </a:p>
            <a:p>
              <a:pPr algn="ctr"/>
              <a:r>
                <a:rPr lang="en-US" altLang="ko-KR" sz="2000" b="1" i="0" dirty="0">
                  <a:solidFill>
                    <a:srgbClr val="F1F2F3"/>
                  </a:solidFill>
                  <a:effectLst/>
                  <a:latin typeface="-apple-system"/>
                </a:rPr>
                <a:t>MySQL </a:t>
              </a:r>
              <a:r>
                <a:rPr lang="ko-KR" altLang="en-US" sz="2000" b="1" i="0" dirty="0">
                  <a:solidFill>
                    <a:srgbClr val="F1F2F3"/>
                  </a:solidFill>
                  <a:effectLst/>
                  <a:latin typeface="-apple-system"/>
                </a:rPr>
                <a:t>삭제 방지</a:t>
              </a:r>
              <a:endParaRPr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24AA7A1-05FB-F1B3-63B3-7BA827DCBE49}"/>
                </a:ext>
              </a:extLst>
            </p:cNvPr>
            <p:cNvSpPr txBox="1"/>
            <p:nvPr/>
          </p:nvSpPr>
          <p:spPr>
            <a:xfrm>
              <a:off x="309303" y="1199535"/>
              <a:ext cx="3271729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진행</a:t>
              </a:r>
              <a:r>
                <a:rPr lang="en-US" altLang="ko-KR" dirty="0"/>
                <a:t>&gt;</a:t>
              </a:r>
            </a:p>
            <a:p>
              <a:pPr marL="342900" indent="-342900">
                <a:buAutoNum type="arabicPeriod"/>
              </a:pPr>
              <a:r>
                <a:rPr lang="en-US" altLang="ko-KR" dirty="0"/>
                <a:t>Edit &gt; Preferences... </a:t>
              </a:r>
              <a:r>
                <a:rPr lang="ko-KR" altLang="en-US" dirty="0"/>
                <a:t>클릭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dirty="0"/>
                <a:t>safe</a:t>
              </a:r>
              <a:r>
                <a:rPr lang="ko-KR" altLang="en-US" dirty="0"/>
                <a:t> </a:t>
              </a:r>
              <a:r>
                <a:rPr lang="en-US" altLang="ko-KR"/>
                <a:t>Updates</a:t>
              </a:r>
              <a:r>
                <a:rPr lang="ko-KR" altLang="en-US"/>
                <a:t> 활성화</a:t>
              </a:r>
              <a:endParaRPr lang="en-US" altLang="ko-KR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9194D32-091C-F111-8EA4-2707358FC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303" y="2955933"/>
              <a:ext cx="3574090" cy="31092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2C3CE52-D541-BE47-F2BA-E1D104FF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9512" y="1277974"/>
              <a:ext cx="6382916" cy="47871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CE761844-94A7-0580-E9D2-68A56E8E5E54}"/>
                </a:ext>
              </a:extLst>
            </p:cNvPr>
            <p:cNvSpPr/>
            <p:nvPr/>
          </p:nvSpPr>
          <p:spPr>
            <a:xfrm>
              <a:off x="4449891" y="4906297"/>
              <a:ext cx="403122" cy="57027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BFF7A1-0042-6D42-4576-03C4B56CDD00}"/>
                </a:ext>
              </a:extLst>
            </p:cNvPr>
            <p:cNvSpPr/>
            <p:nvPr/>
          </p:nvSpPr>
          <p:spPr>
            <a:xfrm>
              <a:off x="667475" y="5791853"/>
              <a:ext cx="1220320" cy="2733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61C740F-0AB8-1A39-15AA-D9E6D01DE995}"/>
                </a:ext>
              </a:extLst>
            </p:cNvPr>
            <p:cNvSpPr/>
            <p:nvPr/>
          </p:nvSpPr>
          <p:spPr>
            <a:xfrm>
              <a:off x="534739" y="3100272"/>
              <a:ext cx="487816" cy="3287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C6BC931-5C26-7B6B-D866-20ECBF97CF37}"/>
                </a:ext>
              </a:extLst>
            </p:cNvPr>
            <p:cNvSpPr/>
            <p:nvPr/>
          </p:nvSpPr>
          <p:spPr>
            <a:xfrm>
              <a:off x="5419512" y="1615440"/>
              <a:ext cx="840318" cy="1714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40590A-348A-96C6-843D-DDEAD04FA2FF}"/>
                </a:ext>
              </a:extLst>
            </p:cNvPr>
            <p:cNvSpPr/>
            <p:nvPr/>
          </p:nvSpPr>
          <p:spPr>
            <a:xfrm>
              <a:off x="6810777" y="5408575"/>
              <a:ext cx="2962488" cy="2843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7100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686" y="213267"/>
            <a:ext cx="321113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中 사용할 스프링 버전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F9B319-9D09-36DE-A083-8211B0DA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6" y="1355643"/>
            <a:ext cx="4502381" cy="3232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E8A9CA-2003-8C70-6CB8-B64152E3E2A8}"/>
              </a:ext>
            </a:extLst>
          </p:cNvPr>
          <p:cNvSpPr txBox="1"/>
          <p:nvPr/>
        </p:nvSpPr>
        <p:spPr>
          <a:xfrm>
            <a:off x="5265682" y="1355643"/>
            <a:ext cx="6394892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Spring = 5.3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 = 2.7.x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저는 회사에서 미리 다운로드 받은 </a:t>
            </a:r>
            <a:r>
              <a:rPr lang="en-US" altLang="ko-KR" dirty="0"/>
              <a:t>sts4 IDE</a:t>
            </a:r>
            <a:r>
              <a:rPr lang="ko-KR" altLang="en-US" dirty="0"/>
              <a:t>사용 예정이라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버전이 다를 수도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추가적으로</a:t>
            </a:r>
            <a:r>
              <a:rPr lang="en-US" altLang="ko-KR" dirty="0"/>
              <a:t>, </a:t>
            </a:r>
            <a:r>
              <a:rPr lang="ko-KR" altLang="en-US" dirty="0"/>
              <a:t>다운로드 받는 방법 또한 가이드에 포함하지</a:t>
            </a:r>
            <a:br>
              <a:rPr lang="en-US" altLang="ko-KR" dirty="0"/>
            </a:br>
            <a:r>
              <a:rPr lang="ko-KR" altLang="en-US" dirty="0"/>
              <a:t>않겠습니다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3232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38029" y="2767281"/>
            <a:ext cx="671594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20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823" y="244798"/>
            <a:ext cx="345511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47F99-6F73-4CDF-8FE9-FF54B37381EB}"/>
              </a:ext>
            </a:extLst>
          </p:cNvPr>
          <p:cNvSpPr txBox="1"/>
          <p:nvPr/>
        </p:nvSpPr>
        <p:spPr>
          <a:xfrm>
            <a:off x="308823" y="1206063"/>
            <a:ext cx="8032135" cy="3631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LTS </a:t>
            </a:r>
            <a:r>
              <a:rPr lang="ko-KR" altLang="en-US" b="1" dirty="0"/>
              <a:t>버전</a:t>
            </a:r>
            <a:r>
              <a:rPr lang="en-US" altLang="ko-KR" b="1" dirty="0"/>
              <a:t> (Long Term </a:t>
            </a:r>
            <a:r>
              <a:rPr lang="en-US" altLang="ko-KR" b="1" dirty="0" err="1"/>
              <a:t>Surrport</a:t>
            </a:r>
            <a:r>
              <a:rPr lang="en-US" altLang="ko-KR" b="1" dirty="0"/>
              <a:t>)</a:t>
            </a:r>
            <a:endParaRPr lang="en-US" altLang="ko-KR" sz="1400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말 그대로 장기 지원되는 버전을 의미합니다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LTS</a:t>
            </a:r>
            <a:r>
              <a:rPr lang="ko-KR" altLang="en-US" sz="1400" dirty="0"/>
              <a:t>가 붙은 </a:t>
            </a:r>
            <a:r>
              <a:rPr lang="en-US" altLang="ko-KR" sz="1400" dirty="0"/>
              <a:t>JDK</a:t>
            </a:r>
            <a:r>
              <a:rPr lang="ko-KR" altLang="en-US" sz="1400" dirty="0"/>
              <a:t>버전은 오랜 기간동안 업데이트를 보장해준다는 뜻입니다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대표적인 </a:t>
            </a:r>
            <a:r>
              <a:rPr lang="en-US" altLang="ko-KR" sz="1400" dirty="0"/>
              <a:t>JDK LTS </a:t>
            </a:r>
            <a:r>
              <a:rPr lang="ko-KR" altLang="en-US" sz="1400" dirty="0"/>
              <a:t>버전으로 </a:t>
            </a:r>
            <a:r>
              <a:rPr lang="en-US" altLang="ko-KR" sz="1400" dirty="0"/>
              <a:t>JDK11</a:t>
            </a:r>
            <a:r>
              <a:rPr lang="ko-KR" altLang="en-US" sz="1400" dirty="0"/>
              <a:t>이 있습니다</a:t>
            </a:r>
            <a:r>
              <a:rPr lang="en-US" altLang="ko-KR" sz="1400" dirty="0"/>
              <a:t>. (24</a:t>
            </a:r>
            <a:r>
              <a:rPr lang="ko-KR" altLang="en-US" sz="1400" dirty="0"/>
              <a:t>년도 기준 </a:t>
            </a:r>
            <a:r>
              <a:rPr lang="en-US" altLang="ko-KR" sz="1400" dirty="0"/>
              <a:t>32</a:t>
            </a:r>
            <a:r>
              <a:rPr lang="ko-KR" altLang="en-US" sz="1400" dirty="0"/>
              <a:t>년도까지 업데이트 지원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Spring-Boot 3.0</a:t>
            </a:r>
            <a:r>
              <a:rPr lang="ko-KR" altLang="en-US" b="1" dirty="0"/>
              <a:t>부터는 </a:t>
            </a:r>
            <a:r>
              <a:rPr lang="en-US" altLang="ko-KR" b="1" dirty="0"/>
              <a:t>JDK17</a:t>
            </a:r>
            <a:r>
              <a:rPr lang="ko-KR" altLang="en-US" b="1" dirty="0"/>
              <a:t>을 사용해야 합니다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en-US" altLang="ko-KR" b="1" dirty="0"/>
              <a:t>(4:30).</a:t>
            </a:r>
            <a:endParaRPr lang="en-US" altLang="ko-KR" sz="1600" b="1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Oracle</a:t>
            </a:r>
            <a:r>
              <a:rPr lang="ko-KR" altLang="en-US" b="1" dirty="0"/>
              <a:t>에서 </a:t>
            </a:r>
            <a:r>
              <a:rPr lang="en-US" altLang="ko-KR" b="1" dirty="0"/>
              <a:t>2017</a:t>
            </a:r>
            <a:r>
              <a:rPr lang="ko-KR" altLang="en-US" b="1" dirty="0"/>
              <a:t>년부터 </a:t>
            </a:r>
            <a:r>
              <a:rPr lang="en-US" altLang="ko-KR" b="1" dirty="0"/>
              <a:t>Oracle JDK</a:t>
            </a:r>
            <a:r>
              <a:rPr lang="ko-KR" altLang="en-US" b="1" dirty="0"/>
              <a:t>를 </a:t>
            </a:r>
            <a:r>
              <a:rPr lang="en-US" altLang="ko-KR" b="1" dirty="0"/>
              <a:t>Open Source</a:t>
            </a:r>
            <a:r>
              <a:rPr lang="ko-KR" altLang="en-US" b="1" dirty="0"/>
              <a:t>로 공개함</a:t>
            </a:r>
            <a:r>
              <a:rPr lang="en-US" altLang="ko-KR" b="1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Oracle</a:t>
            </a:r>
            <a:r>
              <a:rPr lang="ko-KR" altLang="en-US" sz="1400" dirty="0"/>
              <a:t>에서 공개한 </a:t>
            </a:r>
            <a:r>
              <a:rPr lang="en-US" altLang="ko-KR" sz="1400" dirty="0"/>
              <a:t>Open JDK</a:t>
            </a:r>
            <a:r>
              <a:rPr lang="ko-KR" altLang="en-US" sz="1400" dirty="0"/>
              <a:t>를 가지고 다른 회사들이 </a:t>
            </a:r>
            <a:r>
              <a:rPr lang="en-US" altLang="ko-KR" sz="1400" dirty="0"/>
              <a:t>Open JDK</a:t>
            </a:r>
            <a:r>
              <a:rPr lang="ko-KR" altLang="en-US" sz="1400" dirty="0"/>
              <a:t>를 만든 것이기 때문에</a:t>
            </a:r>
            <a:br>
              <a:rPr lang="en-US" altLang="ko-KR" sz="1400" dirty="0"/>
            </a:br>
            <a:r>
              <a:rPr lang="ko-KR" altLang="en-US" sz="1400" dirty="0"/>
              <a:t>다른 회사에서 제공하고 있는 </a:t>
            </a:r>
            <a:r>
              <a:rPr lang="en-US" altLang="ko-KR" sz="1400" dirty="0"/>
              <a:t>Open JDK</a:t>
            </a:r>
            <a:r>
              <a:rPr lang="ko-KR" altLang="en-US" sz="1400" dirty="0"/>
              <a:t>를 사용해도 문제 없습니다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사이트 </a:t>
            </a:r>
            <a:r>
              <a:rPr lang="en-US" altLang="ko-KR" b="1" dirty="0"/>
              <a:t>JDK.JAVA.NET </a:t>
            </a:r>
            <a:r>
              <a:rPr lang="ko-KR" altLang="en-US" b="1" dirty="0"/>
              <a:t>소개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Open JDK</a:t>
            </a:r>
            <a:r>
              <a:rPr lang="ko-KR" altLang="en-US" sz="1400" dirty="0"/>
              <a:t>를 다운로드 받을 수 있게 해주는 사이트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EE356E8-9FB0-408E-57FD-825F33A2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23" y="5251866"/>
            <a:ext cx="3695890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44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2374</Words>
  <Application>Microsoft Office PowerPoint</Application>
  <PresentationFormat>와이드스크린</PresentationFormat>
  <Paragraphs>406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6" baseType="lpstr">
      <vt:lpstr>-apple-system</vt:lpstr>
      <vt:lpstr>에스코어 드림 5 Medium</vt:lpstr>
      <vt:lpstr>에스코어 드림 6 Bold</vt:lpstr>
      <vt:lpstr>Arial</vt:lpstr>
      <vt:lpstr>Consolas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1</cp:revision>
  <dcterms:created xsi:type="dcterms:W3CDTF">2024-01-02T01:56:48Z</dcterms:created>
  <dcterms:modified xsi:type="dcterms:W3CDTF">2024-01-04T05:42:03Z</dcterms:modified>
</cp:coreProperties>
</file>